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ink/inkAction1.xml" ContentType="application/vnd.ms-office.inkAction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ink/inkAction2.xml" ContentType="application/vnd.ms-office.inkAction+xml"/>
  <Override PartName="/ppt/tags/tag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CC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54" y="7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ink/inkAction1.xml><?xml version="1.0" encoding="utf-8"?>
<iact:actions xmlns:iact="http://schemas.microsoft.com/office/powerpoint/2014/inkAction" lengthUnit="cm" timeUnit="ms">
  <inkml:definitions xmlns:inkml="http://www.w3.org/2003/InkML">
    <inkml:context xml:id="ctx0">
      <inkml:inkSource xml:id="inkSrc0">
        <inkml:traceFormat>
          <inkml:channel name="X" type="integer" units="cm"/>
          <inkml:channel name="Y" type="integer" units="cm"/>
          <inkml:channel name="T" type="integer" max="2.14748E9" units="dev"/>
        </inkml:traceFormat>
        <inkml:channelProperties>
          <inkml:channelProperty channel="X" name="resolution" value="0.28222" units="1/cm"/>
          <inkml:channelProperty channel="Y" name="resolution" value="0.28222" units="1/cm"/>
          <inkml:channelProperty channel="T" name="resolution" value="1" units="1/dev"/>
        </inkml:channelProperties>
      </inkml:inkSource>
      <inkml:timestamp xml:id="ts0" timeString="2015-12-09T21:37:07.720Z"/>
    </inkml:context>
    <inkml:brush xml:id="br0">
      <inkml:brushProperty name="width" value="0.08488" units="cm"/>
      <inkml:brushProperty name="height" value="0.08488" units="cm"/>
      <inkml:brushProperty name="color" value="#FF0000"/>
    </inkml:brush>
    <inkml:brush xml:id="brinv">
      <inkml:brushProperty name="width" value="0.05" units="cm"/>
      <inkml:brushProperty name="height" value="0.05" units="cm"/>
      <inkml:brushProperty name="color" value="#000000"/>
      <inkml:brushProperty name="transparency" value="255"/>
    </inkml:brush>
  </inkml:definitions>
  <iact:action type="add" startTime="63752">
    <iact:property name="dataType"/>
    <iact:actionData xml:id="d0">
      <inkml:trace xmlns:inkml="http://www.w3.org/2003/InkML" xml:id="stk0" contextRef="#ctx0" brushRef="#br0">491 67 0,'0'-19'109,"-32"0"-93,12 12 -16,1 1 15,6 0 -15,7 6 16,0 0 -16,-20 0 155,0 0 -139,1 0 -16,-7 0 16,6 0 -16,-13 0 15,14 12 -15,12 -12 16,-13 0 -16,20 7 47,-20 12 15,13 -6 -46,-6 -7 -16,13 7 15,-14 -6 -15,14 5 16,0 -5 -16,-1 12 15,-12 -6 1,19 -7 -16,0 1 16,0 -1 -1,-7 1 -15,7 -1 16,0 7 -16,-6 6 15,6 -12 -15,-6 12 16,6 -13 -16,0 7 16,0 0 -16,0 6 15,0 -12 1,0 -1 -16,0 0 15,0 1 17,0 -1 -32,0 1 15,6 12 1,0 -13 -16,7 14 15,-6 -14 -15,6 13 16,-7 -6 -16,13 0 16,-6 -7 -16,-7 1 15,7 -1 -15,0 1 16,-6 -1 -16,5 -6 15,-5 0 1,6 7 0,-7 -1 -16,0 -6 15,1 0 -15,6 0 16,0 0 -16,-1 0 15,8 0 -15,-1 0 16,-13 0 -16,1 0 16,6 0 -16,-1 0 93,-5 0 -77,6 0 -16,-1 0 15,-5 0 -15,-1 0 16,1 0 -16,-1 0 16,1 0 15,-1 0 -16,7 0 -15,0 0 16,-1 0 -16,14 0 16,-7 0 -16,-6 0 15,6 0 -15,-6 0 16,0 0 -16,0 0 97,-7 0 -81,7 -6 -16,0 6 15,6 -7 -15,-6 7 16,0 0 -16,-7 0 16,1 0 -16,-1 0 343,-6 -13 88,-19 7 -431,0 -13 15,-1 19 -15,8 -7 16,-8 -6 -16,14 13 400</inkml:trace>
    </iact:actionData>
  </iact:action>
  <iact:action type="add" startTime="66754">
    <iact:property name="dataType"/>
    <iact:actionData xml:id="d1">
      <inkml:trace xmlns:inkml="http://www.w3.org/2003/InkML" xml:id="stk1" contextRef="#ctx0" brushRef="#br0">523 388 0</inkml:trace>
    </iact:actionData>
  </iact:action>
  <iact:action type="add" startTime="67379">
    <iact:property name="dataType"/>
    <iact:actionData xml:id="d2">
      <inkml:trace xmlns:inkml="http://www.w3.org/2003/InkML" xml:id="stk2" contextRef="#ctx0" brushRef="#br0">523 388 0,'6'13'249,"1"-6"-249,-1 -1 16,1 -6 -16,-1 0 16,0 13 -16,1 -13 15,-7 6 1,6 -6 161,7 0 -99,0 0 -62,13 20 -16,-7 -14 15,0 0 -15,-6 7 16,6 -6 -16,-12 -7 16,-1 0 -1,-19 12 434,0 -12 -449,0 7 16,1 -7 -16,5 0 15,1 0 1,-1 0 0,1 0 15,6 6 -31,-6 1 15,-7 -1 1,0 -6 0,13 7 -16,-13 -1 15,0 0 1,13 1 15,-6 -7 47,6 6 -62,-7 1 -1</inkml:trace>
    </iact:actionData>
  </iact:action>
  <iact:action type="add" startTime="77491">
    <iact:property name="dataType"/>
    <iact:actionData xml:id="d3">
      <inkml:trace xmlns:inkml="http://www.w3.org/2003/InkML" xml:id="stk3" contextRef="#ctx0" brushRef="#br0">2903 48 0,'13'0'234,"0"0"-218,0 7 -16,-7 -1 15,7 -6 1,-7 0 -16,1 6 15,-1 -6 -15,1 0 16,-7 7 0,6 -7 30,0 6 -30,7 1 -16,0 -1 16,-6 0 -16,5 1 15,-5 -7 -15,-1 6 16,1 -6 -16,-1 7 27,-6 -1 20,0 1 -47,0 5 15,13 8 1,-13 -14 -16,6 7 16,1 -7 -16,-1 7 15,-6 -6 -15,0 -1 16,0 0 -1,0 1 17,13 -1 -17,-13 7 -15,0 -6 16,0 5 -1,0 -5 17,0 6 -17,0 -7 1,0 7 -1,0 -7 1,0 7 0,-6 0 -1,-1 0 1,7 -7 -1,-6 1 1,-1 6 0,1 -7 15,6 0 -31,0 1 15,-7 -1 -15,1 -6 16,6 7 0,-6 -7 -16,-1 12 15,1 -12 1,-1 7 -16,-5 -1 15,-1 1 1,6 -7 -16,1 0 15,-1 6 -15,1 -6 32,0 0 -17,-7 0 -15,6 0 16,-5 0 -1,-1 0 -15,0 0 16,7 0 -16,-1 0 16,1 0 30,-1 0 -46,-6 0 16,1 0 -16,-1 7 16,-6 -7 -16,6 0 15,-7 0 -15,14 0 16,-7 0 -1,7 0 -15,-1 0 16,1 0 15,0 0 -15,-7 0 -16,-7 0 15,1 0 -15,-6 0 16,-8 0 -16,8 0 16,6 0 -16,-1 0 15,7 0 -15,1 0 16,5 0 -1,1 0 64,-1 0 -63,-5 0 -1,5 0 -15,-6 0 16,7 6 -16,-1 -6 15,-5 0 -15,5 0 16,1 0 0,-1 0 77,1 6 -93,-7 1 16,7 -7 -16,-7 0 15,0 0 -15,7 0 16,-7 6 -16,26 -12 353,-7 -7 -337,7 7 -16,0 -7 16,0 6 -16,-7 1 15,0 6 -15,1 -7 16,-1 1 -1,-6 0 1,7 6 0,-1 -7 30,-6 1 -14,6 6 -17,-6 -7 260,-6 14 -275,0 -7 16,6 6 0,-7 -6 -16,1 13 15,-7 -7 -15,13 1 16,-13 -1 -16,13 1 15,-6 -7 -15,6 6 32,-7 -6 -17,7 7 1,-6 -1 -1,-1 -6 1,7 6 -16,-6 1 16,6 -1 -1,-6 -6 -15,-1 7 16,7 -1 -1,0 7 333,0 -7 -317,0 7 -31,7 -6 15,-1 -1 -15,0 7 32,7 -13 -32,-13 6 15,13 -6 1,-6 7 124,5 -1 -124,1 1 -16,0 -1 15,-7 -6 -15,27 19 16,-21 -19 -16,-5 7 16,18 5 -16,-12 -12 31</inkml:trace>
    </iact:actionData>
  </iact:action>
  <iact:action type="add" startTime="77492">
    <iact:property name="dataType"/>
    <iact:actionData xml:id="d4">
      <inkml:trace xmlns:inkml="http://www.w3.org/2003/InkML" xml:id="stk4" contextRef="#ctx0" brushRef="#brinv">0 0 0</inkml:trace>
    </iact:actionData>
  </iact:action>
  <iact:action type="add" startTime="77493">
    <iact:property name="dataType"/>
    <iact:actionData xml:id="d5">
      <inkml:trace xmlns:inkml="http://www.w3.org/2003/InkML" xml:id="stk5" contextRef="#ctx0" brushRef="#brinv">3125 629 0</inkml:trace>
    </iact:actionData>
  </iact:action>
</iact:actions>
</file>

<file path=ppt/ink/inkAction2.xml><?xml version="1.0" encoding="utf-8"?>
<iact:actions xmlns:iact="http://schemas.microsoft.com/office/powerpoint/2014/inkAction" lengthUnit="cm" timeUnit="ms">
  <inkml:definitions xmlns:inkml="http://www.w3.org/2003/InkML">
    <inkml:context xml:id="ctx0">
      <inkml:inkSource xml:id="inkSrc0">
        <inkml:traceFormat>
          <inkml:channel name="X" type="integer" units="cm"/>
          <inkml:channel name="Y" type="integer" units="cm"/>
          <inkml:channel name="T" type="integer" max="2.14748E9" units="dev"/>
        </inkml:traceFormat>
        <inkml:channelProperties>
          <inkml:channelProperty channel="X" name="resolution" value="0.28222" units="1/cm"/>
          <inkml:channelProperty channel="Y" name="resolution" value="0.28222" units="1/cm"/>
          <inkml:channelProperty channel="T" name="resolution" value="1" units="1/dev"/>
        </inkml:channelProperties>
      </inkml:inkSource>
      <inkml:timestamp xml:id="ts0" timeString="2015-12-09T21:37:08.522Z"/>
    </inkml:context>
    <inkml:brush xml:id="br0">
      <inkml:brushProperty name="width" value="0.08495" units="cm"/>
      <inkml:brushProperty name="height" value="0.08495" units="cm"/>
      <inkml:brushProperty name="color" value="#FF0000"/>
    </inkml:brush>
    <inkml:brush xml:id="brinv">
      <inkml:brushProperty name="width" value="0.05" units="cm"/>
      <inkml:brushProperty name="height" value="0.05" units="cm"/>
      <inkml:brushProperty name="color" value="#000000"/>
      <inkml:brushProperty name="transparency" value="255"/>
    </inkml:brush>
  </inkml:definitions>
  <iact:action type="add" startTime="27760">
    <iact:property name="dataType"/>
    <iact:actionData xml:id="d0">
      <inkml:trace xmlns:inkml="http://www.w3.org/2003/InkML" xml:id="stk0" contextRef="#ctx0" brushRef="#br0">2076 516 0,'0'13'203,"0"-6"-203,0 5 15,0 -5 1,6 -1 342,0 -6 -186,1 -13 -157,6 7 1,6 -13 -16,-13 19 15,7 -7 1,0 1 -16,0 -1 120,-7 7 -105,7 -6 -15,-6 0 32,-1 6 14,-6 -7 48,0 1 -94,13 -7 16</inkml:trace>
    </iact:actionData>
  </iact:action>
  <iact:action type="add" startTime="32162">
    <iact:property name="dataType"/>
    <iact:actionData xml:id="d1">
      <inkml:trace xmlns:inkml="http://www.w3.org/2003/InkML" xml:id="stk1" contextRef="#ctx0" brushRef="#br0">4020 786 0,'0'6'172,"-7"-6"-114,7 13 -43,0 -7 16,0 1 -31,0 -1 16,0 1 187,7 5 -203,-1 -5 15,-6 -1 1,0 7 -16,6 -13 16,1 6 1205,-1 -12 -1206,1 0 -15,6 -7 22,-13 6 -6,6 7 -16,-6 -6 15,0 0 63,6 -1 -47,1 1 -31,-1 -1 16,-6 1 -16,7 6 16,-1 -6 -16,-6 -1 15,6 7 1,-6 -6 62,20 -14 -78,-14 14 15,1 0 1,-1 6 -16,-6 -7 16,6 7 77,1 -13 -77,6 7 -1,-13 0 -15,12 6 16,-5 -7 -16,-1 1 16,1 6 -16,-7 -7 45</inkml:trace>
    </iact:actionData>
  </iact:action>
  <iact:action type="add" startTime="38498">
    <iact:property name="dataType"/>
    <iact:actionData xml:id="d2">
      <inkml:trace xmlns:inkml="http://www.w3.org/2003/InkML" xml:id="stk2" contextRef="#ctx0" brushRef="#br0">2749 1087 0,'0'-6'31,"7"6"140,-7 -7 -155,6 7 15,1 0 -31,-1 0 359,0 0 -328,-6 13 -31,7 -6 0,-7 5 16,6 -5 0,1 -1 -16,-7 1 63,0 5 -48,0 1 17,12 -6 -17,-12 -1 16,0 1 -31,7 -7 16,-7 12 -16,6 -5 16,1 6 -16,-1 6 15,7 -19 344,-7 0 -313,1 -13 -30,6 0 -16,-7 7 15,13 -7 -15,-19 7 16,7 -1 0,-1 1 -1,1 6 1,-1 -7 -16,-6 1 15,13 -1 -15,-7 1 32,7 -7 -32,-13 7 15,6 6 1,1 -7 -1,-1 1 1,1 0 0,-1 -1 -1,1 1 1,-1 6 -16,-6 -7 15,6 7 -15,1 -6 32,-1 6 -17,1 -7 1,-1 1 15,0 6 -15,1 -6 -1,-1 6 1,1 -7 -16,-1 1 15,7 6 -15,0 0 16,-7 -7 46</inkml:trace>
    </iact:actionData>
  </iact:action>
  <iact:action type="add" startTime="44415">
    <iact:property name="dataType"/>
    <iact:actionData xml:id="d3">
      <inkml:trace xmlns:inkml="http://www.w3.org/2003/InkML" xml:id="stk3" contextRef="#ctx0" brushRef="#br0">10 42 0,'0'6'738,"0"1"-738,0 5 16,0 -5 -16,0 -1 15,0 1 -15,0 -1 94,6 0 119,-6 1 -197,0 6 0,0 -7 -1,0 7 141,0 -7 -140,0 1 15,0 -1 0,0 1 -31,0 -1 47,6 0 210</inkml:trace>
    </iact:actionData>
  </iact:action>
  <iact:action type="add" startTime="47877">
    <iact:property name="dataType"/>
    <iact:actionData xml:id="d4">
      <inkml:trace xmlns:inkml="http://www.w3.org/2003/InkML" xml:id="stk4" contextRef="#ctx0" brushRef="#br0">343 80 0,'13'-6'281,"-6"6"-250,5 0 88,1 0 -119,0 0 16,-13 6 233,-6 1 -233,6 -1 -16,-7 -6 16,1 6 -1,-7 1 32,7 -7 -31,6 6 -16,-7 -6 15,1 7 1,-1 -1 -1,1 -6 28,6 6 -43,-7 -6 0,1 7 31,0 -7 0,-7 13 -31,13 -7 16,-7 -6 108,14 0 1,12 0 -109,-13 0 -16,7 0 15,-6 0 -15,-1 0 78,1 0 -78,-1 0 16,7 0 -16,-7 0 16,1 0 -1,5 0 79,-5 0 -94,6 0 15,0 -6 -15,6 -1 16,0 7 -16</inkml:trace>
    </iact:actionData>
  </iact:action>
  <iact:action type="add" startTime="50982">
    <iact:property name="dataType"/>
    <iact:actionData xml:id="d5">
      <inkml:trace xmlns:inkml="http://www.w3.org/2003/InkML" xml:id="stk5" contextRef="#ctx0" brushRef="#br0">921 87 0,'0'-7'328,"0"1"-313,6 -1 17,1 1 -32,-1 0 124,0 6 -108,1 0 15,-1 0 0,1 0 -31,-7 6 334,0 0 -287,0 1 -31,6 6 15,-6 -7 78,0 0 -93,0 1 -1,0 6 1,0 -7 -1,0 0 1,6 1 317,1 -7 -287,-1 0 -30,14 0 0,-1 0 -16,13 6 15,-13 -6 1,-6 7 -16,0 -7 15,0 6 -15,-13 1 156,0 -1 -140,0 0 15,-7 -6 -15,1 7 -1,-7 -1 1,13 1 -16,-6 -7 16,6 6 -16,-7 -6 15,1 0 1,-1 0 -1,1 0 63,-7 0 -78,-6 0 16,0 0 -16,-1 0 16,7 0 -16,1 0 15,5 0 -15,-6 0 16,7 0 -16</inkml:trace>
    </iact:actionData>
  </iact:action>
  <iact:action type="add" startTime="54649">
    <iact:property name="dataType"/>
    <iact:actionData xml:id="d6">
      <inkml:trace xmlns:inkml="http://www.w3.org/2003/InkML" xml:id="stk6" contextRef="#ctx0" brushRef="#br0">1755 16 0,'0'6'187,"0"14"-171,0 -7 0,0 -7 -16,0 7 15,0 -7 219,0 7 -218,0 -7 0,6 -6 77,1 0 -77,-1 0 -1,20 0 1,-20 0 -16,1 0 16,5 0 -16</inkml:trace>
    </iact:actionData>
  </iact:action>
  <iact:action type="add" startTime="56509">
    <iact:property name="dataType"/>
    <iact:actionData xml:id="d7">
      <inkml:trace xmlns:inkml="http://www.w3.org/2003/InkML" xml:id="stk7" contextRef="#ctx0" brushRef="#br0">1825 16 0,'-6'6'78,"6"1"-63,0 -1 1,0 7 0,0 -6 -16,0 -1 31,0 0 -31,0 1 15,0 -1 1,0 1 -6,0 -1 6,0 7 -1,0 -7 1,0 1 -1,0 -1 1,0 7 -16,6 -7 16,-6 1 15,0 -1 94,0 1 -125,0 -1 15,0 0 16</inkml:trace>
    </iact:actionData>
  </iact:action>
  <iact:action type="add" startTime="59019">
    <iact:property name="dataType"/>
    <iact:actionData xml:id="d8">
      <inkml:trace xmlns:inkml="http://www.w3.org/2003/InkML" xml:id="stk8" contextRef="#ctx0" brushRef="#br0">2486 10 0,'19'0'203,"-6"0"-188,13 0 -15,-13 0 16,-7 0 -16,7 6 15</inkml:trace>
    </iact:actionData>
  </iact:action>
  <iact:action type="add" startTime="61130">
    <iact:property name="dataType"/>
    <iact:actionData xml:id="d9">
      <inkml:trace xmlns:inkml="http://www.w3.org/2003/InkML" xml:id="stk9" contextRef="#ctx0" brushRef="#br0">2486 35 0,'0'13'156,"0"-6"-156,0 5 16,7 -12 0,-7 7 -1,0 -1 63,0 7 -78,0 0 16,0 -7 -1,6 1 219,7 -7 -125,-13 -7 -109,6 7 16,7 0 -16,0 0 47,-7 13 347,-6 -7 -269,0 7 -78,0 -6 -47,7 6 42,-7 -7 -26,0 0 109,0 1 -125,0 -1 15,-13 1 344,-32 -7 -343,19 0 -16,-6 0 15,19 0 -15,1 0 16</inkml:trace>
    </iact:actionData>
  </iact:action>
  <iact:action type="add" startTime="61131">
    <iact:property name="dataType"/>
    <iact:actionData xml:id="d10">
      <inkml:trace xmlns:inkml="http://www.w3.org/2003/InkML" xml:id="stk10" contextRef="#ctx0" brushRef="#brinv">0 0 0</inkml:trace>
    </iact:actionData>
  </iact:action>
  <iact:action type="add" startTime="61132">
    <iact:property name="dataType"/>
    <iact:actionData xml:id="d11">
      <inkml:trace xmlns:inkml="http://www.w3.org/2003/InkML" xml:id="stk11" contextRef="#ctx0" brushRef="#brinv">4215 1231 0</inkml:trace>
    </iact:actionData>
  </iact:action>
</iact:action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B02AE-ACD8-400C-A0E7-80F6BF1A3E01}" type="datetimeFigureOut">
              <a:rPr lang="en-US" smtClean="0"/>
              <a:t>12/10/2015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AC5FF-3F30-411E-BD0C-CD16E1979F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15743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B02AE-ACD8-400C-A0E7-80F6BF1A3E01}" type="datetimeFigureOut">
              <a:rPr lang="en-US" smtClean="0"/>
              <a:t>12/10/2015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AC5FF-3F30-411E-BD0C-CD16E1979F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98674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B02AE-ACD8-400C-A0E7-80F6BF1A3E01}" type="datetimeFigureOut">
              <a:rPr lang="en-US" smtClean="0"/>
              <a:t>12/10/2015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AC5FF-3F30-411E-BD0C-CD16E1979F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26178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B02AE-ACD8-400C-A0E7-80F6BF1A3E01}" type="datetimeFigureOut">
              <a:rPr lang="en-US" smtClean="0"/>
              <a:t>12/10/2015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AC5FF-3F30-411E-BD0C-CD16E1979F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12337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B02AE-ACD8-400C-A0E7-80F6BF1A3E01}" type="datetimeFigureOut">
              <a:rPr lang="en-US" smtClean="0"/>
              <a:t>12/10/2015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AC5FF-3F30-411E-BD0C-CD16E1979F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16355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B02AE-ACD8-400C-A0E7-80F6BF1A3E01}" type="datetimeFigureOut">
              <a:rPr lang="en-US" smtClean="0"/>
              <a:t>12/10/2015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AC5FF-3F30-411E-BD0C-CD16E1979F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66357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B02AE-ACD8-400C-A0E7-80F6BF1A3E01}" type="datetimeFigureOut">
              <a:rPr lang="en-US" smtClean="0"/>
              <a:t>12/10/2015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AC5FF-3F30-411E-BD0C-CD16E1979F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80063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B02AE-ACD8-400C-A0E7-80F6BF1A3E01}" type="datetimeFigureOut">
              <a:rPr lang="en-US" smtClean="0"/>
              <a:t>12/10/2015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AC5FF-3F30-411E-BD0C-CD16E1979F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73959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B02AE-ACD8-400C-A0E7-80F6BF1A3E01}" type="datetimeFigureOut">
              <a:rPr lang="en-US" smtClean="0"/>
              <a:t>12/10/2015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AC5FF-3F30-411E-BD0C-CD16E1979F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87802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B02AE-ACD8-400C-A0E7-80F6BF1A3E01}" type="datetimeFigureOut">
              <a:rPr lang="en-US" smtClean="0"/>
              <a:t>12/10/2015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AC5FF-3F30-411E-BD0C-CD16E1979F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34868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B02AE-ACD8-400C-A0E7-80F6BF1A3E01}" type="datetimeFigureOut">
              <a:rPr lang="en-US" smtClean="0"/>
              <a:t>12/10/2015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AC5FF-3F30-411E-BD0C-CD16E1979F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94251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AB02AE-ACD8-400C-A0E7-80F6BF1A3E01}" type="datetimeFigureOut">
              <a:rPr lang="en-US" smtClean="0"/>
              <a:t>12/10/2015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8AC5FF-3F30-411E-BD0C-CD16E1979F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98268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media" Target="../media/media1.mp4"/><Relationship Id="rId2" Type="http://schemas.openxmlformats.org/officeDocument/2006/relationships/tags" Target="../tags/tag1.xml"/><Relationship Id="rId1" Type="http://schemas.openxmlformats.org/officeDocument/2006/relationships/video" Target="NULL" TargetMode="Externa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11/relationships/inkAction" Target="../ink/inkAction1.xml"/><Relationship Id="rId3" Type="http://schemas.microsoft.com/office/2007/relationships/media" Target="../media/media1.mp4"/><Relationship Id="rId7" Type="http://schemas.openxmlformats.org/officeDocument/2006/relationships/image" Target="../media/image2.png"/><Relationship Id="rId2" Type="http://schemas.openxmlformats.org/officeDocument/2006/relationships/tags" Target="../tags/tag2.xml"/><Relationship Id="rId1" Type="http://schemas.openxmlformats.org/officeDocument/2006/relationships/video" Target="NULL" TargetMode="External"/><Relationship Id="rId6" Type="http://schemas.openxmlformats.org/officeDocument/2006/relationships/image" Target="../media/image3.wmf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3.xml"/><Relationship Id="rId9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media" Target="../media/media1.mp4"/><Relationship Id="rId7" Type="http://schemas.microsoft.com/office/2011/relationships/inkAction" Target="../ink/inkAction2.xml"/><Relationship Id="rId2" Type="http://schemas.openxmlformats.org/officeDocument/2006/relationships/tags" Target="../tags/tag4.xml"/><Relationship Id="rId1" Type="http://schemas.openxmlformats.org/officeDocument/2006/relationships/video" Target="NULL" TargetMode="External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5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media" Target="../media/media1.mp4"/><Relationship Id="rId2" Type="http://schemas.openxmlformats.org/officeDocument/2006/relationships/tags" Target="../tags/tag6.xml"/><Relationship Id="rId1" Type="http://schemas.openxmlformats.org/officeDocument/2006/relationships/video" Target="NULL" TargetMode="External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del.h-cdn.co/assets/15/24/980x490/landscape-1433889344-del-milkshakes-index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2" y="0"/>
            <a:ext cx="12103098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650" y="0"/>
            <a:ext cx="10172700" cy="1160463"/>
          </a:xfrm>
        </p:spPr>
        <p:txBody>
          <a:bodyPr/>
          <a:lstStyle/>
          <a:p>
            <a:r>
              <a:rPr lang="en-US" i="1" dirty="0" smtClean="0">
                <a:solidFill>
                  <a:srgbClr val="FF3399"/>
                </a:solidFill>
                <a:latin typeface="Algerian" panose="04020705040A02060702" pitchFamily="82" charset="0"/>
              </a:rPr>
              <a:t>The All-American Slurp</a:t>
            </a:r>
            <a:endParaRPr lang="en-US" i="1" dirty="0">
              <a:solidFill>
                <a:srgbClr val="FF3399"/>
              </a:solidFill>
              <a:latin typeface="Algerian" panose="04020705040A02060702" pitchFamily="8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2700" y="942182"/>
            <a:ext cx="9144000" cy="436562"/>
          </a:xfrm>
        </p:spPr>
        <p:txBody>
          <a:bodyPr/>
          <a:lstStyle/>
          <a:p>
            <a:r>
              <a:rPr lang="en-US" dirty="0" smtClean="0">
                <a:latin typeface="Algerian" panose="04020705040A02060702" pitchFamily="82" charset="0"/>
              </a:rPr>
              <a:t>By </a:t>
            </a:r>
            <a:r>
              <a:rPr lang="en-US" dirty="0" err="1" smtClean="0">
                <a:latin typeface="Algerian" panose="04020705040A02060702" pitchFamily="82" charset="0"/>
              </a:rPr>
              <a:t>Lensey</a:t>
            </a:r>
            <a:r>
              <a:rPr lang="en-US" dirty="0" smtClean="0">
                <a:latin typeface="Algerian" panose="04020705040A02060702" pitchFamily="82" charset="0"/>
              </a:rPr>
              <a:t> </a:t>
            </a:r>
            <a:r>
              <a:rPr lang="en-US" dirty="0" err="1" smtClean="0">
                <a:latin typeface="Algerian" panose="04020705040A02060702" pitchFamily="82" charset="0"/>
              </a:rPr>
              <a:t>Namioka</a:t>
            </a:r>
            <a:endParaRPr lang="en-US" dirty="0">
              <a:latin typeface="Algerian" panose="04020705040A02060702" pitchFamily="82" charset="0"/>
            </a:endParaRPr>
          </a:p>
        </p:txBody>
      </p:sp>
      <p:sp>
        <p:nvSpPr>
          <p:cNvPr id="4" name="AutoShape 2" descr="Image result for milkshak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7" name="tmpD2AA">
            <a:hlinkClick r:id="" action="ppaction://media"/>
          </p:cNvPr>
          <p:cNvPicPr>
            <a:picLocks noChangeAspect="1"/>
          </p:cNvPicPr>
          <p:nvPr>
            <a:videoFile r:link="rId1"/>
            <p:custDataLst>
              <p:tags r:id="rId2"/>
            </p:custDataLst>
            <p:extLst>
              <p:ext uri="{DAA4B4D4-6D71-4841-9C94-3DE7FCFB9230}">
                <p14:media xmlns:p14="http://schemas.microsoft.com/office/powerpoint/2010/main" r:embed="rId3">
                  <p14:trim end="339457.2585"/>
                </p14:media>
              </p:ext>
              <p:ext uri="{42D2F446-02D8-4167-A562-619A0277C38B}">
                <p15:isNarration xmlns:p15="http://schemas.microsoft.com/office/powerpoint/2012/main" val="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861800" y="101600"/>
            <a:ext cx="228600" cy="22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5753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679"/>
    </mc:Choice>
    <mc:Fallback xmlns="">
      <p:transition spd="slow" advTm="2167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1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3399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C:\Users\Suzy\AppData\Local\Microsoft\Windows\Temporary Internet Files\Content.IE5\SBDQAALL\MC900349009[1].wmf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0409590">
            <a:off x="873759" y="434976"/>
            <a:ext cx="1097280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Rectangle 17"/>
          <p:cNvSpPr/>
          <p:nvPr/>
        </p:nvSpPr>
        <p:spPr>
          <a:xfrm>
            <a:off x="2540000" y="267426"/>
            <a:ext cx="7099300" cy="1034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sz="2800" dirty="0" smtClean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ALL AMERICAN SLURP</a:t>
            </a:r>
            <a:endParaRPr lang="en-US" sz="16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dirty="0" smtClean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1. Write the subject and theme of the story in the correct box.</a:t>
            </a:r>
            <a:endParaRPr lang="en-US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0" name="AutoShape 16"/>
          <p:cNvSpPr>
            <a:spLocks noChangeArrowheads="1"/>
          </p:cNvSpPr>
          <p:nvPr/>
        </p:nvSpPr>
        <p:spPr bwMode="auto">
          <a:xfrm>
            <a:off x="4737100" y="2165587"/>
            <a:ext cx="685800" cy="204787"/>
          </a:xfrm>
          <a:prstGeom prst="rightArrow">
            <a:avLst>
              <a:gd name="adj1" fmla="val 50000"/>
              <a:gd name="adj2" fmla="val 83721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2650657" y="2071965"/>
            <a:ext cx="10486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Subject</a:t>
            </a:r>
            <a:endParaRPr lang="en-US" dirty="0"/>
          </a:p>
        </p:txBody>
      </p:sp>
      <p:sp>
        <p:nvSpPr>
          <p:cNvPr id="22" name="Rectangle 17"/>
          <p:cNvSpPr>
            <a:spLocks noChangeArrowheads="1"/>
          </p:cNvSpPr>
          <p:nvPr/>
        </p:nvSpPr>
        <p:spPr bwMode="auto">
          <a:xfrm>
            <a:off x="6089650" y="1860787"/>
            <a:ext cx="2838450" cy="6096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AutoShape 19"/>
          <p:cNvSpPr>
            <a:spLocks noChangeArrowheads="1"/>
          </p:cNvSpPr>
          <p:nvPr/>
        </p:nvSpPr>
        <p:spPr bwMode="auto">
          <a:xfrm>
            <a:off x="4737100" y="3131499"/>
            <a:ext cx="685800" cy="204788"/>
          </a:xfrm>
          <a:prstGeom prst="rightArrow">
            <a:avLst>
              <a:gd name="adj1" fmla="val 50000"/>
              <a:gd name="adj2" fmla="val 83721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Rectangle 22"/>
          <p:cNvSpPr>
            <a:spLocks noChangeArrowheads="1"/>
          </p:cNvSpPr>
          <p:nvPr/>
        </p:nvSpPr>
        <p:spPr bwMode="auto">
          <a:xfrm>
            <a:off x="6096000" y="3016407"/>
            <a:ext cx="2838450" cy="6096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Rectangle 27"/>
          <p:cNvSpPr/>
          <p:nvPr/>
        </p:nvSpPr>
        <p:spPr>
          <a:xfrm>
            <a:off x="2650657" y="3049227"/>
            <a:ext cx="9076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Theme</a:t>
            </a:r>
            <a:endParaRPr lang="en-US" dirty="0"/>
          </a:p>
        </p:txBody>
      </p:sp>
      <p:sp>
        <p:nvSpPr>
          <p:cNvPr id="29" name="Rectangle 24"/>
          <p:cNvSpPr>
            <a:spLocks noChangeArrowheads="1"/>
          </p:cNvSpPr>
          <p:nvPr/>
        </p:nvSpPr>
        <p:spPr bwMode="auto">
          <a:xfrm>
            <a:off x="2540000" y="3797889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2.  Read the words below and place them under the correct character. (Use ALL)</a:t>
            </a:r>
            <a:endParaRPr kumimoji="0" lang="en-US" altLang="en-US" sz="1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0" name="AutoShape 23"/>
          <p:cNvSpPr>
            <a:spLocks noChangeShapeType="1"/>
          </p:cNvSpPr>
          <p:nvPr/>
        </p:nvSpPr>
        <p:spPr bwMode="auto">
          <a:xfrm flipH="1" flipV="1">
            <a:off x="5603872" y="4573790"/>
            <a:ext cx="45719" cy="2177119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" name="Rectangle 25"/>
          <p:cNvSpPr>
            <a:spLocks noChangeArrowheads="1"/>
          </p:cNvSpPr>
          <p:nvPr/>
        </p:nvSpPr>
        <p:spPr bwMode="auto">
          <a:xfrm>
            <a:off x="2540000" y="4116590"/>
            <a:ext cx="7406195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scientific    memorize    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polite phrases     </a:t>
            </a:r>
            <a:r>
              <a:rPr lang="en-US" altLang="en-US" sz="1200" dirty="0" smtClean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diagrams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     project     systematic      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constantly muttering</a:t>
            </a:r>
            <a:endParaRPr kumimoji="0" lang="en-US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048" name="Rectangle 2047"/>
          <p:cNvSpPr/>
          <p:nvPr/>
        </p:nvSpPr>
        <p:spPr>
          <a:xfrm>
            <a:off x="3887846" y="4506848"/>
            <a:ext cx="3730508" cy="410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dirty="0" smtClean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Mr. Lin                            Mrs. Lin</a:t>
            </a:r>
            <a:endParaRPr lang="en-US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2050" name="Straight Connector 2049"/>
          <p:cNvCxnSpPr/>
          <p:nvPr/>
        </p:nvCxnSpPr>
        <p:spPr>
          <a:xfrm>
            <a:off x="3558278" y="4917730"/>
            <a:ext cx="4060076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" name="tmpD2AA">
            <a:hlinkClick r:id="" action="ppaction://media"/>
          </p:cNvPr>
          <p:cNvPicPr>
            <a:picLocks noChangeAspect="1"/>
          </p:cNvPicPr>
          <p:nvPr>
            <a:videoFile r:link="rId1"/>
            <p:custDataLst>
              <p:tags r:id="rId2"/>
            </p:custDataLst>
            <p:extLst>
              <p:ext uri="{DAA4B4D4-6D71-4841-9C94-3DE7FCFB9230}">
                <p14:media xmlns:p14="http://schemas.microsoft.com/office/powerpoint/2010/main" r:embed="rId3">
                  <p14:trim st="21679" end="241164.2585"/>
                </p14:media>
              </p:ext>
              <p:ext uri="{42D2F446-02D8-4167-A562-619A0277C38B}">
                <p15:isNarration xmlns:p15="http://schemas.microsoft.com/office/powerpoint/2012/main" val="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861800" y="101600"/>
            <a:ext cx="228600" cy="22860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 xmlns:iact="http://schemas.microsoft.com/office/powerpoint/2014/inkAction">
        <mc:Choice Requires="p14 iact">
          <p:contentPart p14:bwMode="auto" r:id="rId8">
            <p14:nvContentPartPr>
              <p14:cNvPr id="3" name="Ink 2"/>
              <p14:cNvContentPartPr/>
              <p14:nvPr>
                <p:custDataLst>
                  <p:tags r:id="rId4"/>
                </p:custDataLst>
                <p:extLst>
                  <p:ext uri="{42D2F446-02D8-4167-A562-619A0277C38B}">
                    <p15:isNarration xmlns:p15="http://schemas.microsoft.com/office/powerpoint/2012/main" val="1"/>
                  </p:ext>
                </p:extLst>
              </p14:nvPr>
            </p14:nvContentPartPr>
            <p14:xfrm>
              <a:off x="3060732" y="4662013"/>
              <a:ext cx="4960321" cy="998639"/>
            </p14:xfrm>
          </p:contentPart>
        </mc:Choice>
        <mc:Fallback xmlns="">
          <p:pic>
            <p:nvPicPr>
              <p:cNvPr id="3" name="Ink 2"/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3051732" y="4653013"/>
                <a:ext cx="4978321" cy="1016639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871875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291"/>
    </mc:Choice>
    <mc:Fallback xmlns="">
      <p:transition spd="slow" advTm="9829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1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F0"/>
            </a:gs>
            <a:gs pos="22000">
              <a:schemeClr val="accent1">
                <a:lumMod val="45000"/>
                <a:lumOff val="55000"/>
              </a:schemeClr>
            </a:gs>
            <a:gs pos="52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00100" y="571500"/>
            <a:ext cx="10985500" cy="21980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dirty="0" smtClean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3.  Identify the type of figurative language. </a:t>
            </a:r>
            <a:endParaRPr lang="en-US" sz="16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dirty="0" smtClean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metaphor, simile, hyperbole, onomatopoeia, cliché</a:t>
            </a:r>
            <a:endParaRPr lang="en-US" sz="16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dirty="0" err="1" smtClean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ZZZip,zzzip,zzzip</a:t>
            </a:r>
            <a:r>
              <a:rPr lang="en-US" dirty="0" smtClean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_________________________________</a:t>
            </a:r>
            <a:endParaRPr lang="en-US" sz="16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dirty="0" smtClean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Our family beat a retreat back to the sofa as if chased by enemy soldiers.  ____________</a:t>
            </a:r>
            <a:endParaRPr lang="en-US" sz="16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dirty="0" smtClean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I squirmed and died at least fifty times.  _______________________</a:t>
            </a:r>
            <a:endParaRPr lang="en-US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800100" y="3336389"/>
            <a:ext cx="10985500" cy="2644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dirty="0" smtClean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Complete each sentence using the correct vocabulary word.</a:t>
            </a:r>
            <a:endParaRPr lang="en-US" sz="16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i="1" dirty="0" smtClean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mortified        etiquette        lavishly       spectacle</a:t>
            </a:r>
            <a:endParaRPr lang="en-US" sz="16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dirty="0" smtClean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4.  </a:t>
            </a:r>
            <a:r>
              <a:rPr lang="en-US" i="1" dirty="0" smtClean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The narrator fears that her noisy</a:t>
            </a:r>
            <a:r>
              <a:rPr lang="en-US" dirty="0" smtClean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i="1" dirty="0" smtClean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brother is making a  ________________ of himself.</a:t>
            </a:r>
            <a:endParaRPr lang="en-US" sz="16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dirty="0" smtClean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5.  </a:t>
            </a:r>
            <a:r>
              <a:rPr lang="en-US" i="1" dirty="0" smtClean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The table was heaped ______________with food.</a:t>
            </a:r>
            <a:endParaRPr lang="en-US" sz="16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dirty="0" smtClean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6.  </a:t>
            </a:r>
            <a:r>
              <a:rPr lang="en-US" i="1" dirty="0" smtClean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Slurping is not proper __________________in a fancy restaurant.</a:t>
            </a:r>
            <a:endParaRPr lang="en-US" sz="16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dirty="0" smtClean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7. __________________ </a:t>
            </a:r>
            <a:r>
              <a:rPr lang="en-US" i="1" dirty="0" smtClean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by her family’s behavior, she fled to the ladies’ room.</a:t>
            </a:r>
            <a:endParaRPr lang="en-US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tmpD2AA">
            <a:hlinkClick r:id="" action="ppaction://media"/>
          </p:cNvPr>
          <p:cNvPicPr>
            <a:picLocks noChangeAspect="1"/>
          </p:cNvPicPr>
          <p:nvPr>
            <a:videoFile r:link="rId1"/>
            <p:custDataLst>
              <p:tags r:id="rId2"/>
            </p:custDataLst>
            <p:extLst>
              <p:ext uri="{DAA4B4D4-6D71-4841-9C94-3DE7FCFB9230}">
                <p14:media xmlns:p14="http://schemas.microsoft.com/office/powerpoint/2010/main" r:embed="rId3">
                  <p14:trim st="119972" end="82289.2585"/>
                </p14:media>
              </p:ext>
              <p:ext uri="{42D2F446-02D8-4167-A562-619A0277C38B}">
                <p15:isNarration xmlns:p15="http://schemas.microsoft.com/office/powerpoint/2012/main" val="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861800" y="101600"/>
            <a:ext cx="228600" cy="22860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 xmlns:iact="http://schemas.microsoft.com/office/powerpoint/2014/inkAction">
        <mc:Choice Requires="p14 iact">
          <p:contentPart p14:bwMode="auto" r:id="rId7">
            <p14:nvContentPartPr>
              <p14:cNvPr id="5" name="Ink 4"/>
              <p14:cNvContentPartPr/>
              <p14:nvPr>
                <p:custDataLst>
                  <p:tags r:id="rId4"/>
                </p:custDataLst>
                <p:extLst>
                  <p:ext uri="{42D2F446-02D8-4167-A562-619A0277C38B}">
                    <p15:isNarration xmlns:p15="http://schemas.microsoft.com/office/powerpoint/2012/main" val="1"/>
                  </p:ext>
                </p:extLst>
              </p14:nvPr>
            </p14:nvContentPartPr>
            <p14:xfrm>
              <a:off x="4425571" y="860339"/>
              <a:ext cx="6691875" cy="1954908"/>
            </p14:xfrm>
          </p:contentPart>
        </mc:Choice>
        <mc:Fallback xmlns="">
          <p:pic>
            <p:nvPicPr>
              <p:cNvPr id="5" name="Ink 4"/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4416571" y="851339"/>
                <a:ext cx="6709875" cy="1972909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07924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8875"/>
    </mc:Choice>
    <mc:Fallback xmlns="">
      <p:transition spd="slow" advTm="15887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1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99CC"/>
            </a:gs>
            <a:gs pos="22000">
              <a:schemeClr val="accent1">
                <a:lumMod val="45000"/>
                <a:lumOff val="55000"/>
              </a:schemeClr>
            </a:gs>
            <a:gs pos="52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69900" y="516368"/>
            <a:ext cx="11303000" cy="30916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i="1" dirty="0" smtClean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Complete the following cause and effect relationships.</a:t>
            </a:r>
            <a:endParaRPr lang="en-US" sz="16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i="1" dirty="0" smtClean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8.  Cause:  Mr. Lin’s English became very good.       Effect: </a:t>
            </a:r>
            <a:endParaRPr lang="en-US" sz="16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i="0" dirty="0" smtClean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sz="16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i="1" dirty="0" smtClean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9.  Cause:                                                                Effect:  The narrator gets a pair of jeans.</a:t>
            </a:r>
            <a:endParaRPr lang="en-US" sz="16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i="0" dirty="0" smtClean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sz="16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i="1" dirty="0" smtClean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10.  Cause:  The two girls go and get a milkshake.   Effect:</a:t>
            </a:r>
            <a:endParaRPr lang="en-US" sz="16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i="0" dirty="0" smtClean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336800" y="4586616"/>
            <a:ext cx="7569200" cy="1176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3600" b="1" dirty="0" smtClean="0">
                <a:effectLst/>
                <a:latin typeface="Curlz MT" panose="040404040507020202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BONUS</a:t>
            </a:r>
            <a:endParaRPr lang="en-US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b="1" dirty="0" smtClean="0">
                <a:effectLst/>
                <a:latin typeface="Curlz MT" panose="040404040507020202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What is the name of the fancy French restaurant the </a:t>
            </a:r>
            <a:r>
              <a:rPr lang="en-US" b="1" dirty="0" err="1" smtClean="0">
                <a:effectLst/>
                <a:latin typeface="Curlz MT" panose="040404040507020202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Lins</a:t>
            </a:r>
            <a:r>
              <a:rPr lang="en-US" b="1" dirty="0" smtClean="0">
                <a:effectLst/>
                <a:latin typeface="Curlz MT" panose="040404040507020202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go to?</a:t>
            </a:r>
            <a:endParaRPr lang="en-US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tmpD2AA">
            <a:hlinkClick r:id="" action="ppaction://media"/>
          </p:cNvPr>
          <p:cNvPicPr>
            <a:picLocks noChangeAspect="1"/>
          </p:cNvPicPr>
          <p:nvPr>
            <a:videoFile r:link="rId1"/>
            <p:custDataLst>
              <p:tags r:id="rId2"/>
            </p:custDataLst>
            <p:extLst>
              <p:ext uri="{DAA4B4D4-6D71-4841-9C94-3DE7FCFB9230}">
                <p14:media xmlns:p14="http://schemas.microsoft.com/office/powerpoint/2010/main" r:embed="rId3">
                  <p14:trim st="278847" end="99.2585"/>
                </p14:media>
              </p:ext>
              <p:ext uri="{42D2F446-02D8-4167-A562-619A0277C38B}">
                <p15:isNarration xmlns:p15="http://schemas.microsoft.com/office/powerpoint/2012/main" val="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861800" y="101600"/>
            <a:ext cx="228600" cy="22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5202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2190"/>
    </mc:Choice>
    <mc:Fallback xmlns="">
      <p:transition spd="slow" advTm="8219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1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THENA.MIXSHAPE" val="|streamable=true|audioOnly=true|recordStart=0|recordEnd=21679|recordLength=361136|start=0|end=21679|audioFormat={00001610-0000-0010-8000-00AA00389B71}|audioRate=44100|muted=false|volume=0.8|fadeIn=0|fadeOut=0|videoFormat={34363248-0000-0010-8000-00AA00389B71}|videoRate=15|videoWidth=256|videoHeight=25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THENA.MIXSHAPE" val="|streamable=true|audioOnly=true|recordStart=21679|recordEnd=119972|recordLength=361136|start=21679|end=119972|audioFormat={00001610-0000-0010-8000-00AA00389B71}|audioRate=44100|muted=false|volume=0.8|fadeIn=0|fadeOut=0|videoFormat={34363248-0000-0010-8000-00AA00389B71}|videoRate=15|videoWidth=256|videoHeight=25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THENA.MIXSHAPE" val="AAEAAAD/////AQAAAAAAAAAMAgAAAE9BdXRob3JQUFQsIFZlcnNpb249MC4xLjU0OTguMCwgQ3VsdHVyZT1uZXV0cmFsLCBQdWJsaWNLZXlUb2tlbj0zMWJmMzg1NmFkMzY0ZTM1BQEAAAALSW5rTWF0dGVyVjEEAAAABVNjYWxlDUxpc3RgMStfaXRlbXMMTGlzdGAxK19zaXplD0xpc3RgMStfdmVyc2lvbgAEAAALF1NoYXJlZC5JbmtpbmcuSW5rQXRvbVtdAgAAAAgIAgAAADNQTT8JAwAAAAQAAAAIAAAABwMAAAAAAQAAAAQAAAAECUlua0F0b21WMQIAAAAJBAAAAAkFAAAACQYAAAAJBwAAAAUEAAAAC1BlblN0cm9rZVYxBAAAAApBdHRyaWJ1dGVzBVRyYWNlCVN0YXJ0VGltZQRUeXBlBAQABA9QZW5BdHRyaWJ1dGVzVjECAAAACklua1RyYWNlVjECAAAAEAxBY3Rpb25UeXBlVjECAAAAAgAAAAkIAAAACQkAAAAI+QAAAAAAAAX2////DEFjdGlvblR5cGVWMQEAAAAHdmFsdWVfXwAIAgAAAAAAAAABBQAAAAQAAAAJCwAAAAkMAAAAwgQBAAAAAAAB8/////b///8AAAAAAQYAAAAEAAAACQ4AAAAJDwAAADMHAQAAAAAAAfD////2////AAAAAAEHAAAABAAAAAkRAAAACRIAAACzLgEAAAAAAAHt////9v///wAAAAAFCAAAAA9QZW5BdHRyaWJ1dGVzVjEKAAAAB19jb2xvckEHX2NvbG9yUgdfY29sb3JHB19jb2xvckIKRml0VG9DdXJ2ZQZIZWlnaHQOSWdub3JlUHJlc3N1cmUNSXNIaWdobGlnaHRlcgVTaGFwZQVXaWR0aAAAAAAAAAAABAACAgICAQYBAQxCcnVzaFNoYXBlVjECAAAABgIAAAD//wAAAAAAAAAAAAhAAAAF7P///wxCcnVzaFNoYXBlVjEBAAAAB3ZhbHVlX18ACAIAAAABAAAAAAAAAAAACEAFCQAAAApJbmtUcmFjZVYxAwAAAA1MaXN0YDErX2l0ZW1zDExpc3RgMStfc2l6ZQ9MaXN0YDErX3ZlcnNpb24EAAAYU2hhcmVkLklua2luZy5JbmtQb2ludFtdAgAAAAgIAgAAAAkVAAAAbAAAAGwAAAABCwAAAAgAAAD//wAAAAAAAAAAAAhAAAAB6v///+z///8BAAAAAAAAAAAACEABDAAAAAkAAAAJFwAAAAEAAAABAAAAAQ4AAAAIAAAA//8AAAAAAAAAAAAIQAAAAej////s////AQAAAAAAAAAAAAhAAQ8AAAAJAAAACRkAAAAmAAAAJgAAAAERAAAACAAAAP//AAAAAAAAAAAACEAAAAHm////7P///wEAAAAAAAAAAAAIQAESAAAACQAAAAkbAAAAqgAAAKoAAAAHFQAAAAABAAAAgAAAAAQKSW5rUG9pbnRWMQIAAAAJHAAAAAkdAAAACR4AAAAJHwAAAAkgAAAACSEAAAAJIgAAAAkjAAAACSQAAAAJJQAAAAkmAAAACScAAAAJKAAAAAkpAAAACSoAAAAJKwAAAAksAAAACS0AAAAJLgAAAAkvAAAACTAAAAAJMQAAAAkyAAAACTMAAAAJNAAAAAk1AAAACTYAAAAJNwAAAAk4AAAACTkAAAAJOgAAAAk7AAAACTwAAAAJPQAAAAk+AAAACT8AAAAJQAAAAAlBAAAACUIAAAAJQwAAAAlEAAAACUUAAAAJRgAAAAlHAAAACUgAAAAJSQAAAAlKAAAACUsAAAAJTAAAAAlNAAAACU4AAAAJTwAAAAlQAAAACVEAAAAJUgAAAAlTAAAACVQAAAAJVQAAAAlWAAAACVcAAAAJWAAAAAlZAAAACVoAAAAJWwAAAAlcAAAACV0AAAAJXgAAAAlfAAAACWAAAAAJYQAAAAliAAAACWMAAAAJZAAAAAllAAAACWYAAAAJZwAAAAloAAAACWkAAAAJagAAAAlrAAAACWwAAAAJbQAAAAluAAAACW8AAAAJcAAAAAlxAAAACXIAAAAJcwAAAAl0AAAACXUAAAAJdgAAAAl3AAAACXgAAAAJeQAAAAl6AAAACXsAAAAJfAAAAAl9AAAACX4AAAAJfwAAAAmAAAAACYEAAAAJggAAAAmDAAAACYQAAAAJhQAAAAmGAAAACYcAAAANFAcXAAAAAAEAAAAEAAAABApJbmtQb2ludFYxAgAAAAmIAAAADQMHGQAAAAABAAAAQAAAAAQKSW5rUG9pbnRWMQIAAAAJiQAAAAmKAAAACYsAAAAJjAAAAAmNAAAACY4AAAAJjwAAAAmQAAAACZEAAAAJkgAAAAmTAAAACZQAAAAJlQAAAAmWAAAACZcAAAAJmAAAAAmZAAAACZoAAAAJmwAAAAmcAAAACZ0AAAAJngAAAAmfAAAACaAAAAAJoQAAAAmiAAAACaMAAAAJpAAAAAmlAAAACaYAAAAJpwAAAAmoAAAACakAAAAJqgAAAAmrAAAACawAAAAJrQAAAAmuAAAADRoHGwAAAAABAAAAAAEAAAQKSW5rUG9pbnRWMQIAAAAJrwAAAAmwAAAACbEAAAAJsgAAAAmzAAAACbQAAAAJtQAAAAm2AAAACbcAAAAJuAAAAAm5AAAACboAAAAJuwAAAAm8AAAACb0AAAAJvgAAAAm/AAAACcAAAAAJwQAAAAnCAAAACcMAAAAJxAAAAAnFAAAACcYAAAAJxwAAAAnIAAAACckAAAAJygAAAAnLAAAACcwAAAAJzQAAAAnOAAAACc8AAAAJ0AAAAAnRAAAACdIAAAAJ0wAAAAnUAAAACdUAAAAJ1gAAAAnXAAAACdgAAAAJ2QAAAAnaAAAACdsAAAAJ3AAAAAndAAAACd4AAAAJ3wAAAAngAAAACeEAAAAJ4gAAAAnjAAAACeQAAAAJ5QAAAAnmAAAACecAAAAJ6AAAAAnpAAAACeoAAAAJ6wAAAAnsAAAACe0AAAAJ7gAAAAnvAAAACfAAAAAJ8QAAAAnyAAAACfMAAAAJ9AAAAAn1AAAACfYAAAAJ9wAAAAn4AAAACfkAAAAJ+gAAAAn7AAAACfwAAAAJ/QAAAAn+AAAACf8AAAAJAAEAAAkBAQAACQIBAAAJAwEAAAkEAQAACQUBAAAJBgEAAAkHAQAACQgBAAAJCQEAAAkKAQAACQsBAAAJDAEAAAkNAQAACQ4BAAAJDwEAAAkQAQAACREBAAAJEgEAAAkTAQAACRQBAAAJFQEAAAkWAQAACRcBAAAJGAEAAAkZAQAACRoBAAAJGwEAAAkcAQAACR0BAAAJHgEAAAkfAQAACSABAAAJIQEAAAkiAQAACSMBAAAJJAEAAAklAQAACSYBAAAJJwEAAAkoAQAACSkBAAAJKgEAAAkrAQAACSwBAAAJLQEAAAkuAQAACS8BAAAJMAEAAAkxAQAACTIBAAAJMwEAAAk0AQAACTUBAAAJNgEAAAk3AQAACTgBAAAJOQEAAAk6AQAACTsBAAAJPAEAAAk9AQAACT4BAAAJPwEAAAlAAQAACUEBAAAJQgEAAAlDAQAACUQBAAAJRQEAAAlGAQAACUcBAAAJSAEAAAlJAQAACUoBAAAJSwEAAAlMAQAACU0BAAAJTgEAAAlPAQAACVABAAAJUQEAAAlSAQAACVMBAAAJVAEAAAlVAQAACVYBAAAJVwEAAAlYAQAADVYFHAAAAApJbmtQb2ludFYxBAAAAAFYAVkOUHJlc3N1cmVGYWN0b3IJVGltZVN0YW1wAAAAAAYGCxACAAAAIBcMr1UbxD8At23btm27PwAAAD8AAAAAAAAAAAEdAAAAHAAAACAXDK9VG8Q/ABW8nIKXsz8AAAA/bQAAAAAAAAABHgAAABwAAADE5k9Y6MrCPwDmFLycgqc/AAAAP30AAAAAAAAAAR8AAAAcAAAAWGNFJA0Bwj8AJUmSJEmiPwAAAD99AAAAAAAAAAEgAAAAHAAAAOzfOvAxN8E/AMf60Fgfmj8AAAA/jAAAAAAAAAABIQAAABwAAAD8MonNn7DAPwCKxvrQWI8/AAAAP4wAAAAAAAAAASIAAAAcAAAAhFwwvFZtwD8Aisb60FiPPwAAAD+cAAAAAAAAAAEjAAAAHAAAAAiG16oNKsA/AIrG+tBYjz8AAAA/nAAAAAAAAAABJAAAABwAAABQWOjK0jm+PwCKxvrQWI8/AAAAPzcBAAAAAAAAASUAAAAcAAAAiKQhQIofvD8Aisb60FiPPwAAAD9HAQAAAAAAAAEmAAAAHAAAAMDwWrVBBbo/AIrG+tBYjz8AAAA/RwEAAAAAAAABJwAAABwAAAAIkOIHZ2S3PwCKxvrQWI8/AAAAP1cBAAAAAAAAASgAAAAcAAAAQNwbfR5KtT8Aisb60FiPPwAAAD9XAQAAAAAAAAEpAAAAHAAAAJDO8ayxIrI/AIrG+tBYjz8AAAA/ZgEAAAAAAAABKgAAABwAAADIGisiaQiwPwAlSZIkSaI/AAAAP2YBAAAAAAAAASsAAAAcAAAA0IGPuYn2rT8AJUmSJEmiPwAAAD92AQAAAAAAAAEsAAAAHAAAAEAaAqT4wak/ACVJkiRJoj8AAAA/dgEAAAAAAAABLQAAABwAAABgwJ5e1LSoPwDmFLycgqc/AAAAP6UBAAAAAAAAAS4AAAAcAAAA0FgRSUOApD8AFbycgpezPwAAAD/jAQAAAAAAAAEvAAAAHAAAAAClSr76ZaI/QNaHxvrQuD8AAAA/8wEAAAAAAAABMAAAABwAAADALkHcG32ePwC3bdu2bbs/AAAAP/MBAAAAAAAAATEAAAAcAAAAAHt6UdNinD8gvJyCl1PAPwAAAD8CAgAAAAAAAAEyAAAAHAAAAKBfJrH5E5Y/gKwPjfWhwT8AAAA/AgIAAAAAAAABMwAAABwAAADgq18msfmTPyCN9aGxPsQ/AAAAPxICAAAAAAAAATQAAAAcAAAAAPiYm2jfkT9gfWisD43FPwAAAD8SAgAAAAAAAAE1AAAAHAAAAICIpCFAio8/YE7Byyl4yT8AAAA/IQIAAAAAAAABNgAAABwAAAAAUvzgjOyCPwAvp+DlFMw/AAAAPzECAAAAAAAAATcAAAAcAAAAAFL84Izsgj9gHxrrQ2PNPwAAAD8xAgAAAAAAAAE4AAAAHAAAAABS/OCM7II/wA+N9aGxzj8AAAA/QQIAAAAAAAABOQAAABwAAAAAUvzgjOyCPxAAAAAAANA/AAAAP1ACAAAAAAAAAToAAAAcAAAAgNTdlvdvfT8weDkFL6fQPwAAAD9QAgAAAAAAAAE7AAAAHAAAAIDU3Zb3b30/YPByCl5O0T8AAAA/YAIAAAAAAAABPAAAABwAAACA1N2W9299P7Dg5RS8nNI/AAAAP2ACAAAAAAAAAT0AAAAcAAAAgAXDa9UGdT8wSZIkSZLUPwAAAD9vAgAAAAAAAAE+AAAAHAAAAIAFw2vVBnU/UMHLKXg51T8AAAA/bwIAAAAAAAABPwAAABwAAAAAbVCBZjtpP9ApeDkFL9c/AAAAP38CAAAAAAAAAUAAAAAcAAAAAG1QgWY7aT8AorE+NNbXPwAAAD9/AgAAAAAAAAFBAAAAHAAAAABtUIFmO2k/UJIkSZIk2T8AAAA/jwIAAAAAAAABQgAAABwAAAAAbVCBZjtpP6CCl1Pwcto/AAAAP48CAAAAAAAAAUMAAAAcAAAAAG1QgWY7aT8g60NjfWjcPwAAAD+eAgAAAAAAAAFEAAAAHAAAAABtUIFmO2k/UGN9aKwP3T8AAAA/rgIAAAAAAAABRQAAABwAAAAAbVCBZjtpP4Dbtm3btt0/AAAAP64CAAAAAAAAAUYAAAAcAAAAAG1QgWY7aT+gU/ByCl7ePwAAAD+9AgAAAAAAAAFHAAAAHAAAAABtUIFmO2k/0MspeDkF3z8AAAA/3QIAAAAAAAABSAAAABwAAAAAbVCBZjtpP/BDY31orN8/AAAAP90CAAAAAAAAAUkAAAAcAAAAAG1QgWY7aT8QXk7ByyngPwAAAD/sAgAAAAAAAAFKAAAAHAAAAIAFw2vVBnU/SJIkSZIk4T8AAAA//AIAAAAAAAABSwAAABwAAACA1N2W9299P2BOwcspeOE/AAAAP/wCAAAAAAAAAUwAAAAcAAAAgLmJ9h0hhz+ggpdT8HLiPwAAAD8LAwAAAAAAAAFNAAAAHAAAAAAhFwyvVYs/sD401ofG4j8AAAA/CwMAAAAAAAABTgAAABwAAAAA+JibaN+RP/ByCl5OweM/AAAAPxsDAAAAAAAAAU8AAAAcAAAA4KtfJrH5kz8Y60NjfWjkPwAAAD8bAwAAAAAAAAFQAAAAHAAAACDHs8aKSJo/QGN9aKwP5T8AAAA/KwMAAAAAAAABUQAAABwAAADALkHcG32eP2AfGutDY+U/AAAAPysDAAAAAAAAAVIAAAAcAAAAQPGDM7JLoD9w27Zt27blPwAAAD86AwAAAAAAAAFTAAAAHAAAAAClSr76ZaI/iJdT8HIK5j8AAAA/OgMAAAAAAAABVAAAABwAAADQWBFJQ4CkP5hT8HIKXuY/AAAAP0oDAAAAAAAAAVUAAAAcAAAAsLJ0jmeNpT+wD431obHmPwAAAD9KAwAAAAAAAAFWAAAAHAAAAIBmOxmwp6c/sA+N9aGx5j8AAAA/WQMAAAAAAAABVwAAABwAAABgwJ5e1LSoP7APjfWhseY/AAAAP2kDAAAAAAAAAVgAAAAcAAAAIHRl6RzPqj/Iyyl4OQXnPwAAAD95AwAAAAAAAAFZAAAAHAAAABDOyC5B3Ks/2IfG+tBY5z8AAAA/eQMAAAAAAAABWgAAABwAAADwJyx0ZemsP9iHxvrQWOc/AAAAP4gDAAAAAAAAAVsAAAAcAAAA0IGPuYn2rT/Yh8b60FjnPwAAAD+IAwAAAAAAAAFcAAAAHAAAAMgaKyJpCLA/2IfG+tBY5z8AAAA/mAMAAAAAAAABXQAAABwAAACwdI5njRWxP9iHxvrQWOc/AAAAP5gDAAAAAAAAAV4AAAAcAAAAkM7xrLEisj/Yh8b60FjnPwAAAD+nAwAAAAAAAAFfAAAAHAAAAGjVBhVotrM/2IfG+tBY5z8AAAA/pwMAAAAAAAABYAAAABwAAABA3Bt9Hkq1P9iHxvrQWOc/AAAAP7cDAAAAAAAAAWEAAAAcAAAAMInNn7DQtT/Yh8b60FjnPwAAAD+3AwAAAAAAAAFiAAAAHAAAACA2f8JCV7Y/2IfG+tBY5z8AAAA/xwMAAAAAAAABYwAAABwAAAAIkOIHZ2S3P9iHxvrQWOc/AAAAP8cDAAAAAAAAAWQAAAAcAAAA6OlFTYtxuD/Yh8b60FjnPwAAAD8kBAAAAAAAAAFlAAAAHAAAANiW928d+Lg/2IfG+tBY5z8AAAA/NAQAAAAAAAABZgAAABwAAADA8Fq1QQW6P9iHxvrQWOc/AAAAPzQEAAAAAAAAAWcAAAAcAAAAoEq++mUSuz/Yh8b60FjnPwAAAD9DBAAAAAAAAAFoAAAAHAAAAJD3bx34mLs/2IfG+tBY5z8AAAA/QwQAAAAAAAABaQAAABwAAACIpCFAih+8P9iHxvrQWOc/AAAAP1MEAAAAAAAAAWoAAAAcAAAAeFHTYhymvD/Yh8b60FjnPwAAAD9TBAAAAAAAAAFrAAAAHAAAAGj+hIWuLL0/2IfG+tBY5z8AAAA/YwQAAAAAAAABbAAAABwAAABYqzaoQLO9P9iHxvrQWOc/AAAAP4IEAAAAAAAAAW0AAAAcAAAAUFjoytI5vj/Yh8b60FjnPwAAAD+RBAAAAAAAAAFuAAAAHAAAADCySxD3Rr8/2IfG+tBY5z8AAAA/kQQAAAAAAAABbwAAABwAAAAIhteqDSrAP9iHxvrQWOc/AAAAP6EEAAAAAAAAAXAAAAAcAAAA/DKJzZ+wwD/Yh8b60FjnPwAAAD+hBAAAAAAAAAFxAAAAHAAAAOCM7BLEvcE/2IfG+tBY5z8AAAA/sQQAAAAAAAABcgAAABwAAABMEPdGn4fCP9iHxvrQWOc/AAAAP7EEAAAAAAAAAXMAAAAcAAAAPL2oaTEOwz/Yh8b60FjnPwAAAD/ABAAAAAAAAAF0AAAAHAAAAKhAs50M2MM/2IfG+tBY5z8AAAA/wAQAAAAAAAABdQAAABwAAACY7WTAnl7EP9iHxvrQWOc/AAAAP9AEAAAAAAAAAXYAAAAcAAAAjJoW4zDlxD/Yh8b60FjnPwAAAD/QBAAAAAAAAAF3AAAAHAAAAHxHyAXDa8U/2IfG+tBY5z8AAAA/MQUAAAAAAAABeAAAABwAAAD0HSEXDK/FP9iHxvrQWOc/AAAAP0EFAAAAAAAAAXkAAAAcAAAA6MrSOZ41xj/Iyyl4OQXnPwAAAD9BBQAAAAAAAAF6AAAAHAAAANh3hFwwvMY/yMspeDkF5z8AAAA/UAUAAAAAAAABewAAABwAAABE+46QC4bHP7APjfWhseY/AAAAP1AFAAAAAAAAAXwAAAAcAAAANKhAs50MyD+wD431obHmPwAAAD9gBQAAAAAAAAF9AAAAHAAAAChV8tUvk8g/sA+N9aGx5j8AAAA/YAUAAAAAAAABfgAAABwAAACgK0vneNbIP7APjfWhseY/AAAAP3AFAAAAAAAAAX8AAAAcAAAAGAKk+MEZyT+wD431obHmPwAAAD9wBQAAAAAAAAGAAAAAHAAAAJDY/AkLXck/sA+N9aGx5j8AAAA/xwYAAAAAAAABgQAAABwAAACQ2PwJC13JP4iXU/ByCuY/AAAAP3YIAAAAAAAAAYIAAAAcAAAAKFXy1S+TyD9w27Zt27blPwAAAD92CAAAAAAAAAGDAAAAHAAAALzR56FUycc/MKfg5RS85D8AAAA/hQgAAAAAAAABhAAAABwAAABQTt1tef/GPzCn4OUUvOQ/AAAAP4UIAAAAAAAAAYUAAAAcAAAAYKErS+d4xj8Y60NjfWjkPwAAAD+VCAAAAAAAAAGGAAAAHAAAAPQdIRcMr8U/8HIKXk7B4z8AAAA/lQgAAAAAAAABhwAAABwAAAB8R8gFw2vFP/ByCl5OweM/AAAAPyUKAAAAAAAAAYgAAAAcAAAAfEfIBcNrxT/wcgpeTsHjPwAAAD8AAAAAAAAAAAGJAAAAHAAAAHxHyAXDa8U/8HIKXk7B4z8AAAA/AAAAAAAAAAABigAAABwAAAD0HSEXDK/FPxjrQ2N9aOQ/AAAAP/kAAAAAAAAAAYsAAAAcAAAAcPR5KFXyxT8wp+DlFLzkPwAAAD/5AAAAAAAAAAGMAAAAHAAAAOjK0jmeNcY/QGN9aKwP5T8AAAA/CQEAAAAAAAABjQAAABwAAABgoStL53jGP0BjfWisD+U/AAAAPwkBAAAAAAAAAY4AAAAcAAAA2HeEXDC8xj9AY31orA/lPwAAAD8ZAQAAAAAAAAGPAAAAHAAAAFBO3W15/8Y/cNu2bdu25T8AAAA/GQEAAAAAAAABkAAAABwAAADMJDZ/wkLHP3Dbtm3btuU/AAAAPygBAAAAAAAAAZEAAAAcAAAAzCQ2f8JCxz+Il1PwcgrmPwAAAD84AQAAAAAAAAGSAAAAHAAAAET7jpALhsc/iJdT8HIK5j8AAAA/6QEAAAAAAAABkwAAABwAAAA0qECznQzIP4iXU/ByCuY/AAAAPzcCAAAAAAAAAZQAAAAcAAAAKFXy1S+TyD+Il1PwcgrmPwAAAD9HAgAAAAAAAAGVAAAAHAAAAAyvVRtUoMk/yMspeDkF5z8AAAA/RwIAAAAAAAABlgAAABwAAAB0MmBPL2rKP9iHxvrQWOc/AAAAP1YCAAAAAAAAAZcAAAAcAAAA4LVqgwo0yz/wQ2N9aKznPwAAAD9WAgAAAAAAAAGYAAAAHAAAANRiHKacuss/GLycgpdT6D8AAAA/ZgIAAAAAAAABmQAAABwAAAA85ibad4TMPyh4OQUvp+g/AAAAP2YCAAAAAAAAAZoAAAAcAAAAtLx/68DHzD8oeDkFL6foPwAAAD92AgAAAAAAAAGbAAAAHAAAADCT2PwJC80/KHg5BS+n6D8AAAA/hQIAAAAAAAABnAAAABwAAAA85ibad4TMP1jwcgpeTuk/AAAAP0YEAAAAAAAAAZ0AAAAcAAAATDl1t+X9yz9Y8HIKXk7pPwAAAD9GBAAAAAAAAAGeAAAAHAAAAFiMw5RTd8s/aKwPjfWh6T8AAAA/VgQAAAAAAAABnwAAABwAAABo3xFywfDKP2isD431oek/AAAAP1YEAAAAAAAAAaAAAAAcAAAA8Ai5YHityj9orA+N9aHpPwAAAD9lBAAAAAAAAAGhAAAAHAAAAHQyYE8vaso/aKwPjfWh6T8AAAA/dQQAAAAAAAABogAAABwAAAD8Wwc+5ibKP2isD431oek/AAAAP4UEAAAAAAAAAaMAAAAcAAAAhIWuLJ3jyT9orA+N9aHpPwAAAD+kBAAAAAAAAAGkAAAAHAAAAISFriyd48k/gGisD4316T8AAAA/pAQAAAAAAAABpQAAABwAAAAMr1UbVKDJP5AkSZIkSeo/AAAAP7MEAAAAAAAAAaYAAAAcAAAAGAKk+MEZyT+o4OUUvJzqPwAAAD/DBAAAAAAAAAGnAAAAHAAAAChV8tUvk8g/qODlFLyc6j8AAAA/0wQAAAAAAAABqAAAABwAAAAoVfLVL5PIP7icgpdT8Oo/AAAAP9MEAAAAAAAAAakAAAAcAAAANKhAs50MyD/QWB8a60PrPwAAAD/iBAAAAAAAAAGqAAAAHAAAAET7jpALhsc/6BS8nIKX6z8AAAA/8gQAAAAAAAABqwAAABwAAABE+46QC4bHP/jQWB8a6+s/AAAAPxEFAAAAAAAAAawAAAAcAAAAzCQ2f8JCxz/40FgfGuvrPwAAAD9fBQAAAAAAAAGtAAAAHAAAAMwkNn/CQsc/GI31obE+7D8AAAA/bwUAAAAAAAABrgAAABwAAABQTt1tef/GPyhJkiRJkuw/AAAAP34FAAAAAAAAAa8AAAAcAAAALsZhyqm77T8AFbycgpezPwAAAD8AAAAAAAAAAAGwAAAAHAAAAGgxDlNO3e0/ABW8nIKXsz8AAAA/6gAAAAAAAAABsQAAABwAAAConLrb8v7tPwAVvJyCl7M/AAAAP/oAAAAAAAAAAbIAAAAcAAAA4gdnZJcg7j/A9aGxPjS2PwAAAD/6AAAAAAAAAAGzAAAAHAAAAII9vahpMe4/QNaHxvrQuD8AAAA/CQEAAAAAAAABtAAAABwAAAC+qGkxDlPuP0DWh8b60Lg/AAAAPxkBAAAAAAAAAbUAAAAcAAAAWt6/deBj7j9A1ofG+tC4PwAAAD8ZAQAAAAAAAAG2AAAAHAAAAPoTFrqydO4/ALdt27Ztuz8AAAA/KAEAAAAAAAABtwAAABwAAACaSWz+hIXuPwC3bdu2bbs/AAAAPygBAAAAAAAAAbgAAAAcAAAANn/CQleW7j8At23btm27PwAAAD84AQAAAAAAAAG5AAAAHAAAADZ/wkJXlu4/gJdT8HIKvj8AAAA/SAEAAAAAAAABugAAABwAAADUtBiHKafuP4CXU/ByCr4/AAAAP3YBAAAAAAAAAbsAAAAcAAAAdOpuy/u37j8gvJyCl1PAPwAAAD+GAQAAAAAAAAG8AAAAHAAAALBVG1Sg2e4/gKwPjfWhwT8AAAA/hgEAAAAAAAABvQAAABwAAADswMfcRPvuP8CcgpdT8MI/AAAAP5YBAAAAAAAAAb4AAAAcAAAAjPYdIRcM7z8gjfWhsT7EPwAAAD+WAQAAAAAAAAG/AAAAHAAAAMZhyqm7Le8/YH1orA+NxT8AAAA/pQEAAAAAAAABwAAAABwAAABklyDujT7vP2B9aKwPjcU/AAAAP6UBAAAAAAAAAcEAAAAcAAAABM12MmBP7z/Abdu2bdvGPwAAAD+1AQAAAAAAAAHCAAAAHAAAAKICzXYyYO8/wG3btm3bxj8AAAA/tQEAAAAAAAABwwAAABwAAAA+OCO7BHHvPwBeTsHLKcg/AAAAP9ABAAAAAAAAAcQAAAAcAAAAPjgjuwRx7z9gTsHLKXjJPwAAAD//AQAAAAAAAAHFAAAAHAAAAD44I7sEce8/wD401ofGyj8AAAA//wEAAAAAAAABxgAAABwAAAA+OCO7BHHvP2AfGutDY80/AAAAPw4CAAAAAAAAAccAAAAcAAAAfqPPQ6mS7z8weDkFL6fQPwAAAD8eAgAAAAAAAAHIAAAAHAAAAH6jz0Opku8/YPByCl5O0T8AAAA/HgIAAAAAAAAByQAAABwAAAAa2SWIe6PvP7Dg5RS8nNI/AAAAPy4CAAAAAAAAAcoAAAAcAAAAuA58zE207z/gWB8a60PTPwAAAD8uAgAAAAAAAAHLAAAAHAAAAFZE0hAgxe8/MEmSJEmS1D8AAAA/PQIAAAAAAAABzAAAABwAAABWRNIQIMXvP1DByyl4OdU/AAAAPz0CAAAAAAAAAc0AAAAcAAAAVkTSECDF7z+AOQUvp+DVPwAAAD9NAgAAAAAAAAHOAAAAHAAAAFZE0hAgxe8/oLE+NNaH1j8AAAA/XAIAAAAAAAABzwAAABwAAABWRNIQIMXvP9ApeDkFL9c/AAAAP3wCAAAAAAAAAdAAAAAcAAAAlK9+mcTm7z8AorE+NNbXPwAAAD+LAgAAAAAAAAHRAAAAHAAAAJSvfpnE5u8/UJIkSZIk2T8AAAA/iwIAAAAAAAAB0gAAABwAAACUr36ZxObvP3AKXk7By9k/AAAAP5sCAAAAAAAAAdMAAAAcAAAAlK9+mcTm7z/A+tBYHxrbPwAAAD+qAgAAAAAAAAHUAAAAHAAAAJSvfpnE5u8/8HIKXk7B2z8AAAA/ygIAAAAAAAAB1QAAABwAAACUr36ZxObvP1BjfWisD90/AAAAP9kCAAAAAAAAAdYAAAAcAAAAlK9+mcTm7z+A27Zt27bdPwAAAD/pAgAAAAAAAAHXAAAAHAAAAJSvfpnE5u8/0MspeDkF3z8AAAA/+AIAAAAAAAAB2AAAABwAAACUr36ZxObvP/BDY31orN8/AAAAPwgDAAAAAAAAAdkAAAAcAAAAlK9+mcTm7z8gGutDY33gPwAAAD8YAwAAAAAAAAHaAAAAHAAAAPZ5KFXy1e8/SJIkSZIk4T8AAAA/JwMAAAAAAAAB2wAAABwAAABWRNIQIMXvP3gKXk7By+E/AAAAPzcDAAAAAAAAAdwAAAAcAAAAVkTSECDF7z+IxvrQWB/iPwAAAD9GAwAAAAAAAAHdAAAAHAAAALgOfMxNtO8/oIKXU/By4j8AAAA/VgMAAAAAAAAB3gAAABwAAAAa2SWIe6PvP8j60FgfGuM/AAAAP2YDAAAAAAAAAd8AAAAcAAAAfqPPQ6mS7z/Ytm3btm3jPwAAAD+FAwAAAAAAAAHgAAAAHAAAAH6jz0Opku8/8HIKXk7B4z8AAAA/hQMAAAAAAAAB4QAAABwAAAB+o89DqZLvPwgvp+DlFOQ/AAAAP5QDAAAAAAAAAeIAAAAcAAAA3m15/9aB7z8Y60NjfWjkPwAAAD+UAwAAAAAAAAHjAAAAHAAAAD44I7sEce8/GOtDY31o5D8AAAA/pAMAAAAAAAAB5AAAABwAAAA+OCO7BHHvPzCn4OUUvOQ/AAAAP7QDAAAAAAAAAeUAAAAcAAAAogLNdjJg7z8wp+DlFLzkPwAAAD+0AwAAAAAAAAHmAAAAHAAAAATNdjJgT+8/YB8a60Nj5T8AAAA/wwMAAAAAAAAB5wAAABwAAABklyDujT7vP2AfGutDY+U/AAAAP9MDAAAAAAAAAegAAAAcAAAAxmHKqbst7z9w27Zt27blPwAAAD/TAwAAAAAAAAHpAAAAHAAAAIz2HSEXDO8/iJdT8HIK5j8AAAA/4gMAAAAAAAAB6gAAABwAAABMi3GYcuruP5hT8HIKXuY/AAAAP/IDAAAAAAAAAesAAAAcAAAAsFUbVKDZ7j+YU/ByCl7mPwAAAD/yAwAAAAAAAAHsAAAAHAAAABIgxQ/OyO4/mFPwcgpe5j8AAAA/AQQAAAAAAAAB7QAAABwAAAB06m7L+7fuP7APjfWhseY/AAAAPwEEAAAAAAAAAe4AAAAcAAAA1LQYhymn7j+wD431obHmPwAAAD8hBAAAAAAAAAHvAAAAHAAAADZ/wkJXlu4/sA+N9aGx5j8AAAA/MAQAAAAAAAAB8AAAABwAAAD6Exa6snTuP7APjfWhseY/AAAAPzAEAAAAAAAAAfEAAAAcAAAAWt6/deBj7j+wD431obHmPwAAAD9ABAAAAAAAAAHyAAAAHAAAACBzE+07Qu4/sA+N9aGx5j8AAAA/TwQAAAAAAAAB8wAAABwAAADiB2dklyDuP7APjfWhseY/AAAAP08EAAAAAAAAAfQAAAAcAAAAqJy62/L+7T+wD431obHmPwAAAD9fBAAAAAAAAAH1AAAAHAAAAAhnZJcg7u0/sA+N9aGx5j8AAAA/XwQAAAAAAAAB9gAAABwAAABoMQ5TTt3tP7APjfWhseY/AAAAP28EAAAAAAAAAfcAAAAcAAAAzPu3DnzM7T+wD431obHmPwAAAD+dBAAAAAAAAAH4AAAAHAAAAC7GYcqpu+0/sA+N9aGx5j8AAAA/nQQAAAAAAAAB+QAAABwAAADwWrVBBZrtP7APjfWhseY/AAAAP60EAAAAAAAAAfoAAAAcAAAAtu8IuWB47T+wD431obHmPwAAAD+tBAAAAAAAAAH7AAAAHAAAAHaEXDC8Vu0/yMspeDkF5z8AAAA/vQQAAAAAAAAB/AAAABwAAACe41ljRSTtP8jLKXg5Bec/AAAAP70EAAAAAAAAAf0AAAAcAAAAYnit2qAC7T/Iyyl4OQXnPwAAAD/MBAAAAAAAAAH+AAAAHAAAAIbXqg0q0Ow/yMspeDkF5z8AAAA/zAQAAAAAAAAB/wAAABwAAADooVTJV7/sP8jLKXg5Bec/AAAAP9wEAAAAAAAAAQABAAAcAAAArDaoQLOd7D/Iyyl4OQXnPwAAAD/rBAAAAAAAAAEBAQAAHAAAAAwBUvzgjOw/yMspeDkF5z8AAAA/6wQAAAAAAAABAgEAABwAAABwy/u3DnzsP8jLKXg5Bec/AAAAP/sEAAAAAAAAAQMBAAAcAAAA0pWlczxr7D/Iyyl4OQXnPwAAAD8aBQAAAAAAAAEEAQAAHAAAADJgTy9qWuw/yMspeDkF5z8AAAA/KgUAAAAAAAABBQEAABwAAAD29KKmxTjsP8jLKXg5Bec/AAAAPyoFAAAAAAAAAQYBAAAcAAAAGlSg2U4G7D/Iyyl4OQXnPwAAAD85BQAAAAAAAAEHAQAAHAAAAECznQzY0+s/yMspeDkF5z8AAAA/OQUAAAAAAAABCAEAABwAAADI3ET7jpDrP8jLKXg5Bec/AAAAP0kFAAAAAAAAAQkBAAAcAAAAsNCVpXM86z/Iyyl4OQXnPwAAAD9JBQAAAAAAAAEKAQAAHAAAADb6PJQq+eo/yMspeDkF5z8AAAA/WQUAAAAAAAABCwEAABwAAABeWTrHs8bqP8jLKXg5Bec/AAAAP1kFAAAAAAAAAQwBAAAcAAAAhLg3+jyU6j/Iyyl4OQXnPwAAAD9oBQAAAAAAAAENAQAAHAAAAERNi3GYcuo/yMspeDkF5z8AAAA/aAUAAAAAAAABDgEAABwAAAAK4t7o81DqP8jLKXg5Bec/AAAAP3gFAAAAAAAAAQ8BAAAcAAAAbKyIpCFA6j/Iyyl4OQXnPwAAAD+HBQAAAAAAAAEQAQAAHAAAAMx2MmBPL+o/yMspeDkF5z8AAAA/1gUAAAAAAAABEQEAABwAAAAwQdwbfR7qP8jLKXg5Bec/AAAAP+YFAAAAAAAAARIBAAAcAAAA8tUvk9j86T/Iyyl4OQXnPwAAAD/1BQAAAAAAAAETAQAAHAAAAFSg2U4G7Ok/yMspeDkF5z8AAAA/9QUAAAAAAAABFAEAABwAAAAaNS3GYcrpP8jLKXg5Bec/AAAAPwUGAAAAAAAAARUBAAAcAAAAev/WgY+56T/Yh8b60FjnPwAAAD8FBgAAAAAAAAEWAQAAHAAAANrJgD29qOk/2IfG+tBY5z8AAAA/FAYAAAAAAAABFwEAABwAAACgXtS0GIfpP9iHxvrQWOc/AAAAPxQGAAAAAAAAARgBAAAcAAAAACl+cEZ26T/Yh8b60FjnPwAAAD8kBgAAAAAAAAEZAQAAHAAAAGLzJyx0Zek/2IfG+tBY5z8AAAA/NAYAAAAAAAABGgEAABwAAADEvdHnoVTpP9iHxvrQWOc/AAAAP5EGAAAAAAAAARsBAAAcAAAAKIh7o89D6T/wQ2N9aKznPwAAAD+RBgAAAAAAAAEcAQAAHAAAAOgczxorIuk/AAAAAAAA6D8AAAA/oQYAAAAAAAABHQEAABwAAABM53jWWBHpPwAAAAAAAOg/AAAAP6EGAAAAAAAAAR4BAAAcAAAADnzMTbTv6D8AAAAAAADoPwAAAD+wBgAAAAAAAAEfAQAAHAAAANIQIMUPzug/AAAAAAAA6D8AAAA/sAYAAAAAAAABIAEAABwAAAA228mAPb3oPwAAAAAAAOg/AAAAP8AGAAAAAAAAASEBAAAcAAAA9m8d+Jib6D8YvJyCl1PoPwAAAD/ABgAAAAAAAAEiAQAAHAAAADbbyYA9veg/AAAAAAAA6D8AAAA/IQgAAAAAAAABIwEAABwAAADSECDFD87oP9iHxvrQWOc/AAAAPzEIAAAAAAAAASQBAAAcAAAADnzMTbTv6D/Iyyl4OQXnPwAAAD8xCAAAAAAAAAElAQAAHAAAAEzneNZYEek/mFPwcgpe5j8AAAA/QQgAAAAAAAABJgEAABwAAACIUiVf/TLpP4iXU/ByCuY/AAAAP0EIAAAAAAAAAScBAAAcAAAAKIh7o89D6T9w27Zt27blPwAAAD9QCAAAAAAAAAEoAQAAHAAAAMS90eehVOk/cNu2bdu25T8AAAA/UAgAAAAAAAABKQEAABwAAABi8ycsdGXpP2AfGutDY+U/AAAAP2AIAAAAAAAAASoBAAAcAAAAACl+cEZ26T9AY31orA/lPwAAAD9vCAAAAAAAAAErAQAAHAAAAAApfnBGduk/MKfg5RS85D8AAAA/fwgAAAAAAAABLAEAABwAAACgXtS0GIfpPzCn4OUUvOQ/AAAAP48IAAAAAAAAAS0BAAAcAAAAPpQq+eqX6T8Y60NjfWjkPwAAAD+9CAAAAAAAAAEuAQAAHAAAAD6UKvnql+k/CC+n4OUU5D8AAAA/3QgAAAAAAAABLwEAABwAAADayYA9vajpPwgvp+DlFOQ/AAAAP+wIAAAAAAAAATABAAAcAAAA2smAPb2o6T/wcgpeTsHjPwAAAD//CQAAAAAAAAExAQAAHAAAAD6UKvnql+k/CC+n4OUU5D8AAAA//wkAAAAAAAABMgEAABwAAACgXtS0GIfpPwgvp+DlFOQ/AAAAPw8KAAAAAAAAATMBAAAcAAAAoF7UtBiH6T8Y60NjfWjkPwAAAD8fCgAAAAAAAAE0AQAAHAAAAAApfnBGduk/GOtDY31o5D8AAAA/HwoAAAAAAAABNQEAABwAAABi8ycsdGXpP0BjfWisD+U/AAAAPy4KAAAAAAAAATYBAAAcAAAAKIh7o89D6T9gHxrrQ2PlPwAAAD8uCgAAAAAAAAE3AQAAHAAAACiIe6PPQ+k/cNu2bdu25T8AAAA/PgoAAAAAAAABOAEAABwAAADoHM8aKyLpP4iXU/ByCuY/AAAAPz4KAAAAAAAAATkBAAAcAAAA6BzPGisi6T+YU/ByCl7mPwAAAD9NCgAAAAAAAAE6AQAAHAAAAEzneNZYEek/mFPwcgpe5j8AAAA/TQoAAAAAAAABOwEAABwAAABM53jWWBHpP7APjfWhseY/AAAAP20KAAAAAAAAATwBAAAcAAAArrEikoYA6T+wD431obHmPwAAAD98CgAAAAAAAAE9AQAAHAAAAK6xIpKGAOk/yMspeDkF5z8AAAA/jAoAAAAAAAABPgEAABwAAAAOfMxNtO/oP9iHxvrQWOc/AAAAP5sKAAAAAAAAAT8BAAAcAAAAcEZ2CeLe6D/Yh8b60FjnPwAAAD+rCgAAAAAAAAFAAQAAHAAAAHBGdgni3ug/8ENjfWis5z8AAAA/qwoAAAAAAAABQQEAABwAAADSECDFD87oPwAAAAAAAOg/AAAAP7sKAAAAAAAAAUIBAAAcAAAA0hAgxQ/O6D8YvJyCl1PoPwAAAD/KCgAAAAAAAAFDAQAAHAAAADbbyYA9veg/GLycgpdT6D8AAAA/ygoAAAAAAAABRAEAABwAAACWpXM8a6zoPyh4OQUvp+g/AAAAP9oKAAAAAAAAAUUBAAAcAAAAlqVzPGus6D9ANNaHxvroPwAAAD/pCgAAAAAAAAFGAQAAHAAAAJalczxrrOg/aKwPjfWh6T8AAAA/RQwAAAAAAAABRwEAABwAAACWpXM8a6zoP4BorA+N9ek/AAAAP2QMAAAAAAAAAUgBAAAcAAAAlqVzPGus6D+o4OUUvJzqPwAAAD9kDAAAAAAAAAFJAQAAHAAAADbbyYA9veg/uJyCl1Pw6j8AAAA/cwwAAAAAAAABSgEAABwAAADSECDFD87oP9BYHxrrQ+s/AAAAP3MMAAAAAAAAAUsBAAAcAAAAcEZ2CeLe6D/40FgfGuvrPwAAAD+TDAAAAAAAAAFMAQAAHAAAAK6xIpKGAOk/+NBYHxrr6z8AAAA/kwwAAAAAAAABTQEAABwAAACusSKShgDpPxiN9aGxPuw/AAAAP6IMAAAAAAAAAU4BAAAcAAAA6BzPGisi6T8YjfWhsT7sPwAAAD+yDAAAAAAAAAFPAQAAHAAAAIhSJV/9Muk/KEmSJEmS7D8AAAA/Pg0AAAAAAAABUAEAABwAAADEvdHnoVTpP0AFL6fg5ew/AAAAP04NAAAAAAAAAVEBAAAcAAAAACl+cEZ26T9QwcspeDntPwAAAD9ODQAAAAAAAAFSAQAAHAAAAD6UKvnql+k/aH1orA+N7T8AAAA/XQ0AAAAAAAABUwEAABwAAADayYA9vajpP2h9aKwPje0/AAAAP10NAAAAAAAAAVQBAAAcAAAA8tUvk9j86T+osT401ofuPwAAAD9tDQAAAAAAAAFVAQAAHAAAADBB3Bt9Huo/qLE+NNaH7j8AAAA/bQ0AAAAAAAABVgEAABwAAADMdjJgTy/qP7ht27Zt2+4/AAAAP30NAAAAAAAAAVcBAAAcAAAARE2LcZhy6j/g5RS8nILvPwAAAD99DQAAAAAAAAFYAQAAHAAAAIS4N/o8lOo/4OUUvJyC7z8AAAA/nA0AAAAAAAAL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THENA.MIXSHAPE" val="|streamable=true|audioOnly=true|recordStart=119972|recordEnd=278847|recordLength=361136|start=119972|end=278847|audioFormat={00001610-0000-0010-8000-00AA00389B71}|audioRate=44100|muted=false|volume=0.8|fadeIn=0|fadeOut=0|videoFormat={34363248-0000-0010-8000-00AA00389B71}|videoRate=15|videoWidth=256|videoHeight=25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THENA.MIXSHAPE" val="AAEAAAD/////AQAAAAAAAAAMAgAAAE9BdXRob3JQUFQsIFZlcnNpb249MC4xLjU0OTguMCwgQ3VsdHVyZT1uZXV0cmFsLCBQdWJsaWNLZXlUb2tlbj0zMWJmMzg1NmFkMzY0ZTM1BQEAAAALSW5rTWF0dGVyVjEEAAAABVNjYWxlDUxpc3RgMStfaXRlbXMMTGlzdGAxK19zaXplD0xpc3RgMStfdmVyc2lvbgAEAAALF1NoYXJlZC5JbmtpbmcuSW5rQXRvbVtdAgAAAAgIAgAAACZ8TT8JAwAAAAoAAAALAAAABwMAAAAAAQAAABAAAAAECUlua0F0b21WMQIAAAAJBAAAAAkFAAAACQYAAAAJBwAAAAkIAAAACQkAAAAJCgAAAAkLAAAACQwAAAAJDQAAAA0GBQQAAAALUGVuU3Ryb2tlVjEEAAAACkF0dHJpYnV0ZXMFVHJhY2UJU3RhcnRUaW1lBFR5cGUEBAAED1BlbkF0dHJpYnV0ZXNWMQIAAAAKSW5rVHJhY2VWMQIAAAAQDEFjdGlvblR5cGVWMQIAAAACAAAACQ4AAAAJDwAAAHBsAAAAAAAABfD///8MQWN0aW9uVHlwZVYxAQAAAAd2YWx1ZV9fAAgCAAAAAAAAAAEFAAAABAAAAAkRAAAACRIAAACifQAAAAAAAAHt////8P///wAAAAABBgAAAAQAAAAJFAAAAAkVAAAAYpYAAAAAAAAB6v////D///8AAAAAAQcAAAAEAAAACRcAAAAJGAAAAH+tAAAAAAAAAef////w////AAAAAAEIAAAABAAAAAkaAAAACRsAAAAFuwAAAAAAAAHk////8P///wAAAAABCQAAAAQAAAAJHQAAAAkeAAAAJscAAAAAAAAB4f////D///8AAAAAAQoAAAAEAAAACSAAAAAJIQAAAHnVAAAAAAAAAd7////w////AAAAAAELAAAABAAAAAkjAAAACSQAAAC93AAAAAAAAAHb////8P///wAAAAABDAAAAAQAAAAJJgAAAAknAAAAi+YAAAAAAAAB2P////D///8AAAAAAQ0AAAAEAAAACSkAAAAJKgAAAMruAAAAAAAAAdX////w////AAAAAAUOAAAAD1BlbkF0dHJpYnV0ZXNWMQoAAAAHX2NvbG9yQQdfY29sb3JSB19jb2xvckcHX2NvbG9yQgpGaXRUb0N1cnZlBkhlaWdodA5JZ25vcmVQcmVzc3VyZQ1Jc0hpZ2hsaWdodGVyBVNoYXBlBVdpZHRoAAAAAAAAAAAEAAICAgIBBgEBDEJydXNoU2hhcGVWMQIAAAAGAgAAAP//AAAAAAAAAAAACEAAAAXU////DEJydXNoU2hhcGVWMQEAAAAHdmFsdWVfXwAIAgAAAAEAAAAAAAAAAAAIQAUPAAAACklua1RyYWNlVjEDAAAADUxpc3RgMStfaXRlbXMMTGlzdGAxK19zaXplD0xpc3RgMStfdmVyc2lvbgQAABhTaGFyZWQuSW5raW5nLklua1BvaW50W10CAAAACAgCAAAACS0AAAAVAAAAFQAAAAERAAAADgAAAP//AAAAAAAAAAAACEAAAAHS////1P///wEAAAAAAAAAAAAIQAESAAAADwAAAAkvAAAALAAAACwAAAABFAAAAA4AAAD//wAAAAAAAAAAAAhAAAAB0P///9T///8BAAAAAAAAAAAACEABFQAAAA8AAAAJMQAAAD0AAAA9AAAAARcAAAAOAAAA//8AAAAAAAAAAAAIQAAAAc7////U////AQAAAAAAAAAAAAhAARgAAAAPAAAACTMAAAATAAAAEwAAAAEaAAAADgAAAP//AAAAAAAAAAAACEAAAAHM////1P///wEAAAAAAAAAAAAIQAEbAAAADwAAAAk1AAAAKgAAACoAAAABHQAAAA4AAAD//wAAAAAAAAAAAAhAAAAByv///9T///8BAAAAAAAAAAAACEABHgAAAA8AAAAJNwAAADQAAAA0AAAAASAAAAAOAAAA//8AAAAAAAAAAAAIQAAAAcj////U////AQAAAAAAAAAAAAhAASEAAAAPAAAACTkAAAAQAAAAEAAAAAEjAAAADgAAAP//AAAAAAAAAAAACEAAAAHG////1P///wEAAAAAAAAAAAAIQAEkAAAADwAAAAk7AAAAFwAAABcAAAABJgAAAA4AAAD//wAAAAAAAAAAAAhAAAABxP///9T///8BAAAAAAAAAAAACEABJwAAAA8AAAAJPQAAAAcAAAAHAAAAASkAAAAOAAAA//8AAAAAAAAAAAAIQAAAAcL////U////AQAAAAAAAAAAAAhAASoAAAAPAAAACT8AAAAfAAAAHwAAAActAAAAAAEAAAAgAAAABApJbmtQb2ludFYxAgAAAAlAAAAACUEAAAAJQgAAAAlDAAAACUQAAAAJRQAAAAlGAAAACUcAAAAJSAAAAAlJAAAACUoAAAAJSwAAAAlMAAAACU0AAAAJTgAAAAlPAAAACVAAAAAJUQAAAAlSAAAACVMAAAAJVAAAAA0LBy8AAAAAAQAAAEAAAAAECklua1BvaW50VjECAAAACVUAAAAJVgAAAAlXAAAACVgAAAAJWQAAAAlaAAAACVsAAAAJXAAAAAldAAAACV4AAAAJXwAAAAlgAAAACWEAAAAJYgAAAAljAAAACWQAAAAJZQAAAAlmAAAACWcAAAAJaAAAAAlpAAAACWoAAAAJawAAAAlsAAAACW0AAAAJbgAAAAlvAAAACXAAAAAJcQAAAAlyAAAACXMAAAAJdAAAAAl1AAAACXYAAAAJdwAAAAl4AAAACXkAAAAJegAAAAl7AAAACXwAAAAJfQAAAAl+AAAACX8AAAAJgAAAAA0UBzEAAAAAAQAAAEAAAAAECklua1BvaW50VjECAAAACYEAAAAJggAAAAmDAAAACYQAAAAJhQAAAAmGAAAACYcAAAAJiAAAAAmJAAAACYoAAAAJiwAAAAmMAAAACY0AAAAJjgAAAAmPAAAACZAAAAAJkQAAAAmSAAAACZMAAAAJlAAAAAmVAAAACZYAAAAJlwAAAAmYAAAACZkAAAAJmgAAAAmbAAAACZwAAAAJnQAAAAmeAAAACZ8AAAAJoAAAAAmhAAAACaIAAAAJowAAAAmkAAAACaUAAAAJpgAAAAmnAAAACagAAAAJqQAAAAmqAAAACasAAAAJrAAAAAmtAAAACa4AAAAJrwAAAAmwAAAACbEAAAAJsgAAAAmzAAAACbQAAAAJtQAAAAm2AAAACbcAAAAJuAAAAAm5AAAACboAAAAJuwAAAAm8AAAACb0AAAANAwczAAAAAAEAAAAgAAAABApJbmtQb2ludFYxAgAAAAm+AAAACb8AAAAJwAAAAAnBAAAACcIAAAAJwwAAAAnEAAAACcUAAAAJxgAAAAnHAAAACcgAAAAJyQAAAAnKAAAACcsAAAAJzAAAAAnNAAAACc4AAAAJzwAAAAnQAAAADQ0HNQAAAAABAAAAQAAAAAQKSW5rUG9pbnRWMQIAAAAJ0QAAAAnSAAAACdMAAAAJ1AAAAAnVAAAACdYAAAAJ1wAAAAnYAAAACdkAAAAJ2gAAAAnbAAAACdwAAAAJ3QAAAAneAAAACd8AAAAJ4AAAAAnhAAAACeIAAAAJ4wAAAAnkAAAACeUAAAAJ5gAAAAnnAAAACegAAAAJ6QAAAAnqAAAACesAAAAJ7AAAAAntAAAACe4AAAAJ7wAAAAnwAAAACfEAAAAJ8gAAAAnzAAAACfQAAAAJ9QAAAAn2AAAACfcAAAAJ+AAAAAn5AAAACfoAAAANFgc3AAAAAAEAAABAAAAABApJbmtQb2ludFYxAgAAAAn7AAAACfwAAAAJ/QAAAAn+AAAACf8AAAAJAAEAAAkBAQAACQIBAAAJAwEAAAkEAQAACQUBAAAJBgEAAAkHAQAACQgBAAAJCQEAAAkKAQAACQsBAAAJDAEAAAkNAQAACQ4BAAAJDwEAAAkQAQAACREBAAAJEgEAAAkTAQAACRQBAAAJFQEAAAkWAQAACRcBAAAJGAEAAAkZAQAACRoBAAAJGwEAAAkcAQAACR0BAAAJHgEAAAkfAQAACSABAAAJIQEAAAkiAQAACSMBAAAJJAEAAAklAQAACSYBAAAJJwEAAAkoAQAACSkBAAAJKgEAAAkrAQAACSwBAAAJLQEAAAkuAQAADQwHOQAAAAABAAAAEAAAAAQKSW5rUG9pbnRWMQIAAAAJLwEAAAkwAQAACTEBAAAJMgEAAAkzAQAACTQBAAAJNQEAAAk2AQAACTcBAAAJOAEAAAk5AQAACToBAAAJOwEAAAk8AQAACT0BAAAJPgEAAAc7AAAAAAEAAAAgAAAABApJbmtQb2ludFYxAgAAAAk/AQAACUABAAAJQQEAAAlCAQAACUMBAAAJRAEAAAlFAQAACUYBAAAJRwEAAAlIAQAACUkBAAAJSgEAAAlLAQAACUwBAAAJTQEAAAlOAQAACU8BAAAJUAEAAAlRAQAACVIBAAAJUwEAAAlUAQAACVUBAAANCQc9AAAAAAEAAAAIAAAABApJbmtQb2ludFYxAgAAAAlWAQAACVcBAAAJWAEAAAlZAQAACVoBAAAJWwEAAAlcAQAACgc/AAAAAAEAAAAgAAAABApJbmtQb2ludFYxAgAAAAldAQAACV4BAAAJXwEAAAlgAQAACWEBAAAJYgEAAAljAQAACWQBAAAJZQEAAAlmAQAACWcBAAAJaAEAAAlpAQAACWoBAAAJawEAAAlsAQAACW0BAAAJbgEAAAlvAQAACXABAAAJcQEAAAlyAQAACXMBAAAJdAEAAAl1AQAACXYBAAAJdwEAAAl4AQAACXkBAAAJegEAAAl7AQAACgVAAAAACklua1BvaW50VjEEAAAAAVgBWQ5QcmVzc3VyZUZhY3RvcglUaW1lU3RhbXAAAAAABgYLEAIAAAAcrAYAUIPfP4rYxMFZ1do/AAAAPwAAAAAAAAAAAUEAAABAAAAAHKwGAFCD3z+Om1DaA4DbPwAAAD/LAAAAAAAAAAFCAAAAQAAAABysBgBQg98/En2W5ljV2z8AAAA/ywAAAAAAAAABQwAAAEAAAAAcrAYAUIPfPxxAIv8CgNw/AAAAP9oAAAAAAAAAAUQAAABAAAAAHKwGAFCD3z+gIWgLWNXcPwAAAD/qAAAAAAAAAAFFAAAAQAAAAHxWBQBAnN8/IgOuF60q3T8AAAA/UAIAAAAAAAABRgAAAEAAAADcAAQAMLXfPyIDrhetKt0/AAAAP/wCAAAAAAAAAUcAAABAAAAAPKsCACDO3z8cQCL/AoDcPwAAAD8LAwAAAAAAAAFIAAAAQAAAAAAAAAAAAOA/ll7c8q0q3D8AAAA/GwMAAAAAAAABSQAAAEAAAACU//3/ZyXgPw66Cs6uKts/AAAAPxsDAAAAAAAAAUoAAABAAAAAxlT9/98x4D8OugrOrirbPwAAAD8qAwAAAAAAAAFLAAAAQAAAACb/+//PSuA/itjEwVnV2j8AAAA/OgMAAAAAAAABTAAAAEAAAACGqfr/v2PgPwT3frUEgNo/AAAAPzoDAAAAAAAAAU0AAABAAAAA6FP5/6984D9+FTmpryraPwAAAD+yAwAAAAAAAAFOAAAAQAAAABqp+P8nieA/fhU5qa8q2j8AAAA/wQMAAAAAAAABTwAAAEAAAAB8U/f/F6LgP/4z85xa1dk/AAAAP8EDAAAAAAAAAVAAAABAAAAArqj2/4+u4D96Uq2QBYDZPwAAAD/hAwAAAAAAAAFRAAAAQAAAAN799f8Hu+A/elKtkAWA2T8AAAA/DwQAAAAAAAABUgAAAEAAAADe/fX/B7vgP/ZwZ4SwKtk/AAAAP20EAAAAAAAAAVMAAABAAAAA3v31/we74D9wjyF4W9XYPwAAAD9tBAAAAAAAAAFUAAAAQAAAAD6o9P/30+A/bMyVX7Eq2D8AAAA/fQQAAAAAAAABVQAAAEAAAADQKjn/r4PuPxLsneKmauQ/AAAAPwAAAAAAAAAAAVYAAABAAAAA0Co5/6+D7j/U3MBoUZXkPwAAAD+sAAAAAAAAAAFXAAAAQAAAAKDVOf83d+4/1NzAaFGV5D8AAAA/5gAAAAAAAAABWAAAAEAAAACg1Tn/N3fuP1a+BnWm6uQ/AAAAP/UAAAAAAAAAAVkAAABAAAAAoNU5/zd37j8Yryn7UBXlPwAAAD8UAQAAAAAAAAFaAAAAQAAAAKDVOf83d+4/3J9Mgfs/5T8AAAA/FAEAAAAAAAABWwAAAEAAAACg1Tn/N3fuP56QbwemauU/AAAAPyQBAAAAAAAAAVwAAABAAAAAoNU5/zd37j9egZKNUJXlPwAAAD/vAQAAAAAAAAFdAAAAQAAAANAqOf+vg+4/4mLYmaXq5T8AAAA/7wEAAAAAAAABXgAAAEAAAAD+fzj/J5DuP6RT+x9QFeY/AAAAP/4BAAAAAAAAAV8AAABAAAAA/n84/yeQ7j9mRB6m+j/mPwAAAD8OAgAAAAAAAAFgAAAAQAAAAP5/OP8nkO4/6iVksk+V5j8AAAA/DgIAAAAAAAABYQAAAEAAAAAw1Tf/n5zuP+olZLJPleY/AAAAPx4CAAAAAAAAAWIAAABAAAAAYCo3/xep7j+sFoc4+r/mPwAAAD/jBgAAAAAAAAFjAAAAQAAAAJJ/Nv+Pte4/6iVksk+V5j8AAAA/8gYAAAAAAAABZAAAAEAAAADE1DX/B8LuPyg1QSylauY/AAAAP/IGAAAAAAAAAWUAAABAAAAAJn80//fa7j+kU/sfUBXmPwAAAD8IBwAAAAAAAAFmAAAAQAAAACZ/NP/32u4/4mLYmaXq5T8AAAA/GAcAAAAAAAABZwAAAEAAAABW1DP/b+fuP+Ji2Jml6uU/AAAAPxgHAAAAAAAAAWgAAABAAAAAVtQz/2/n7j8gcrUT+7/lPwAAAD8nBwAAAAAAAAFpAAAAQAAAAFbUM/9v5+4/XoGSjVCV5T8AAAA/dQcAAAAAAAABagAAAEAAAACGKTP/5/PuP56QbwemauU/AAAAP5QHAAAAAAAAAWsAAABAAAAAuH4y/18A7z/cn0yB+z/lPwAAAD+UBwAAAAAAAAFsAAAAQAAAAOjTMf/XDO8/GK8p+1AV5T8AAAA/pAcAAAAAAAABbQAAAEAAAADo0zH/1wzvP1a+BnWm6uQ/AAAAP6QHAAAAAAAAAW4AAABAAAAAGikx/08Z7z9WvgZ1purkPwAAAD+0BwAAAAAAAAFvAAAAQAAAAEp+MP/HJe8/lM3j7vu/5D8AAAA/tAcAAAAAAAABcAAAAEAAAABKfjD/xyXvP9TcwGhRleQ/AAAAP8MHAAAAAAAAAXEAAABAAAAAfNMv/z8y7z/U3MBoUZXkPwAAAD/TBwAAAAAAAAFyAAAAQAAAAHzTL/8/Mu8/Euyd4qZq5D8AAAA/IQgAAAAAAAABcwAAAEAAAAAQ0y3/p1fvP8wZNVCn6uM/AAAAPyEIAAAAAAAAAXQAAABAAAAAQCgt/x9k7z8KKRLK/L/jPwAAAD8wCAAAAAAAAAF1AAAAQAAAAHB9LP+XcO8/SDjvQ1KV4z8AAAA/QAgAAAAAAAABdgAAAEAAAACe0iv/D33vP0g470NSleM/AAAAP0AIAAAAAAAAAXcAAABAAAAAntIr/w997z+GR8y9p2rjPwAAAD9QCAAAAAAAAAF4AAAAQAAAAM4nK/+Hie8/hkfMvadq4z8AAAA/rQgAAAAAAAABeQAAAEAAAAAAfSr//5XvPwRmhrFSFeM/AAAAP70IAAAAAAAAAXoAAABAAAAAYicp/++u7z9AdWMrqOriPwAAAD/MCAAAAAAAAAF7AAAAQAAAAGInKf/vru8/foRApf2/4j8AAAA/zAgAAAAAAAABfAAAAEAAAADE0Sf/38fvP36EQKX9v+I/AAAAP9wIAAAAAAAAAX0AAABAAAAA9iYn/1fU7z+8kx0fU5XiPwAAAD/cCAAAAAAAAAF+AAAAQAAAACZ8Jv/P4O8/+qL6mKhq4j8AAAA/7AgAAAAAAAABfwAAAEAAAABW0SX/R+3vP/qi+pioauI/AAAAP+wIAAAAAAAAAYAAAABAAAAAVtEl/0ft7z88stcS/j/iPwAAAD8ZCQAAAAAAAAGBAAAAQAAAABBHvf/f3uQ/qh8Ig/U/7D8AAAA/AAAAAAAAAAABggAAAEAAAAAQR73/397kP+Yu5fxKFew/AAAAPx8AAAAAAAAAAYMAAABAAAAAQpy8/1fr5D/mLuX8ShXsPwAAAD/KAAAAAAAAAAGEAAAAQAAAAEKcvP9X6+Q/JD7CdqDq6z8AAAA/2gAAAAAAAAABhQAAAEAAAABy8bv/z/fkPyQ+wnag6us/AAAAP/kAAAAAAAAAAYYAAABAAAAApEa7/0cE5T8kPsJ2oOrrPwAAAD/5AAAAAAAAAAGHAAAAQAAAANSbuv+/EOU/JD7CdqDq6z8AAAA/YAIAAAAAAAABiAAAAEAAAAAG8bn/Nx3lPyQ+wnag6us/AAAAP38CAAAAAAAAAYkAAABAAAAABvG5/zcd5T+qHwiD9T/sPwAAAD9/AgAAAAAAAAGKAAAAQAAAADhGuf+vKeU/bBArCaBq7D8AAAA/fwIAAAAAAAABiwAAAEAAAAA4Rrn/rynlP+zxcBX1v+w/AAAAP48CAAAAAAAAAYwAAABAAAAAaJu4/yc25T+u4pObn+rsPwAAAD+fAgAAAAAAAAGNAAAAQAAAAJjwt/+fQuU/ctO2IUoV7T8AAAA/nwIAAAAAAAABjgAAAEAAAACY8Lf/n0LlPzTE2af0P+0/AAAAP94CAAAAAAAAAY8AAABAAAAAmPC3/59C5T+4pR+0SZXtPwAAAD/tAgAAAAAAAAGQAAAAQAAAAJjwt/+fQuU/PIdlwJ7q7T8AAAA/DQMAAAAAAAABkQAAAEAAAAD4mrb/j1vlP/p3iEZJFe4/AAAAPxwDAAAAAAAAAZIAAABAAAAA+Jq2/49b5T+8aKvM8z/uPwAAAD87AwAAAAAAAAGTAAAAQAAAAPiatv+PW+U/flnOUp5q7j8AAAA/OwMAAAAAAAABlAAAAEAAAAAq8LX/B2jlP35ZzlKeau4/AAAAP0sDAAAAAAAAAZUAAABAAAAAKvC1/wdo5T8EOxRf87/uPwAAAD9LAwAAAAAAAAGWAAAAQAAAAFpFtf9/dOU/xis35Z3q7j8AAAA/WwMAAAAAAAABlwAAAEAAAACMmrT/94DlP0wNffHyP+8/AAAAP1sDAAAAAAAAAZgAAABAAAAAvu+z/2+N5T+O3+WD8r/vPwAAAD9qAwAAAAAAAAGZAAAAQAAAACCasv9fpuU/jt/lg/K/7z8AAAA/0QQAAAAAAAABmgAAAEAAAABQ77H/17LlP47f5YPyv+8/AAAAP/8EAAAAAAAAAZsAAABAAAAAgESx/0+/5T8O/p93nWrvPwAAAD8PBQAAAAAAAAGcAAAAQAAAAOLur/8/2OU/iBxaa0gV7z8AAAA/DwUAAAAAAAABnQAAAEAAAAASRK//t+TlP8YrN+Wd6u4/AAAAPx4FAAAAAAAAAZ4AAABAAAAApkOt/x8K5j9CSvHYSJXuPwAAAD8eBQAAAAAAAAGfAAAAQAAAAKZDrf8fCuY/flnOUp5q7j8AAAA/LgUAAAAAAAABoAAAAEAAAADWmKz/lxbmP7xoq8zzP+4/AAAAPz4FAAAAAAAAAaEAAABAAAAACO6r/w8j5j/6d4hGSRXuPwAAAD9NBQAAAAAAAAGiAAAAQAAAADhDq/+HL+Y/+neIRkkV7j8AAAA/XQUAAAAAAAABowAAAEAAAABomKr//zvmPzyHZcCe6u0/AAAAP10FAAAAAAAAAaQAAABAAAAAaJiq//875j96lkI69L/tPwAAAD9sBQAAAAAAAAGlAAAAQAAAAMpCqf/vVOY/uKUftEmV7T8AAAA/bAUAAAAAAAABpgAAAEAAAAD6l6j/Z2HmP/a0/C2fau0/AAAAP4wFAAAAAAAAAacAAABAAAAAXEKn/1d65j9y07YhShXtPwAAAD+MBQAAAAAAAAGoAAAAQAAAAFxCp/9XeuY/ruKTm5/q7D8AAAA/mwUAAAAAAAABqQAAAEAAAACOl6b/z4bmP67ik5uf6uw/AAAAP6sFAAAAAAAAAaoAAABAAAAAvuyl/0eT5j/s8XAV9b/sPwAAAD+6BQAAAAAAAAGrAAAAQAAAAO5Bpf+/n+Y/LAFOj0qV7D8AAAA/ygUAAAAAAAABrAAAAEAAAAAgl6T/N6zmP2wQKwmgauw/AAAAP9oFAAAAAAAAAa0AAABAAAAAUOyj/6+45j+qHwiD9T/sPwAAAD/pBQAAAAAAAAGuAAAAQAAAAIJBo/8nxeY/5i7l/EoV7D8AAAA/+QUAAAAAAAABrwAAAEAAAACylqL/n9HmP+Yu5fxKFew/AAAAP/kFAAAAAAAAAbAAAABAAAAAspai/5/R5j8kPsJ2oOrrPwAAAD8IBgAAAAAAAAGxAAAAQAAAAOLrof8X3uY/JD7CdqDq6z8AAAA/CAYAAAAAAAABsgAAAEAAAAAUQaH/j+rmP2JNn/D1v+s/AAAAPygGAAAAAAAAAbMAAABAAAAARJag/wf35j9iTZ/w9b/rPwAAAD83BgAAAAAAAAG0AAAAQAAAAHbrn/9/A+c/olx8akuV6z8AAAA/RwYAAAAAAAABtQAAAEAAAACkQJ//9w/nP+BrWeSgaus/AAAAP2YGAAAAAAAAAbYAAABAAAAA1pWe/28c5z/ga1nkoGrrPwAAAD92BgAAAAAAAAG3AAAAQAAAAAjrnf/nKOc/HHs2XvY/6z8AAAA/hQYAAAAAAAABuAAAAEAAAAA4QJ3/XzXnPxx7Nl72P+s/AAAAP5UGAAAAAAAAAbkAAABAAAAAapWc/9dB5z9aihPYSxXrPwAAAD+VBgAAAAAAAAG6AAAAQAAAAJrqm/9PTuc/mJnwUaHq6j8AAAA/pAYAAAAAAAABuwAAAEAAAAD8lJr/P2fnP5iZ8FGh6uo/AAAAP6QGAAAAAAAAAbwAAABAAAAAXj+Z/y+A5z+YmfBRoerqPwAAAD+0BgAAAAAAAAG9AAAAQAAAAI6UmP+njOc/2qjNy/a/6j8AAAA/8gYAAAAAAAABvgAAAEAAAAAAqi7aALhiP8BDjawhVqE/AAAAPwAAAAAAAAAAAb8AAABAAAAAAKou2gC4Yj/oT7wOygCkPwAAAD/iAgAAAAAAAAHAAAAAQAAAAACqLtoAuGI/4FvrcHKrpj8AAAA/4gIAAAAAAAABwQAAAEAAAAAAqi7aALhiPzB0STXDAKw/AAAAP/ICAAAAAAAAAcIAAABAAAAAAKou2gC4Yj9QgHiXa6uuPwAAAD/yAgAAAAAAAAHDAAAAQAAAAACqLtoAuGI/KMbT/AmrsD8AAAA/AQMAAAAAAAABxAAAAEAAAAAAqi7aALhiP0BM6y1eALI/AAAAPwEDAAAAAAAAAcUAAABAAAAAAKou2gC4Yj9Q0gJfslWzPwAAAD9fAwAAAAAAAAHGAAAAQAAAAADag9kAMG8/aFgakAartD8AAAA/NAQAAAAAAAABxwAAAEAAAAAA2oPZADBvP3jeMcFaALY/AAAAP0QEAAAAAAAAAcgAAABAAAAAANqD2QAwbz+I6mAjA6u4PwAAAD9UBAAAAAAAAAHJAAAAQAAAAADag9kAMG8/mHB4VFcAuj8AAAA/YwQAAAAAAAABygAAAEAAAAAA2oPZADBvP8B8p7b/qrw/AAAAP/8EAAAAAAAAAcsAAABAAAAAANqD2QAwbz/AAr/nUwC+PwAAAD8PBQAAAAAAAAHMAAAAQAAAAADag9kAMG8/0IjWGKhVvz8AAAA/LgUAAAAAAAABzQAAAEAAAAAA2oPZADBvP3QH9yR+VcA/AAAAP00FAAAAAAAAAc4AAABAAAAAANqD2QAwbz+AyoI9KADBPwAAAD9NBQAAAAAAAAHPAAAAQAAAAADag9kAMG8/fI0OVtKqwT8AAAA/fAUAAAAAAAAB0AAAAEAAAACAhWxsANR1P4hQmm58VcI/AAAAP30GAAAAAAAAAdEAAABAAAAAmOS7BcDYtD8oxtP8CauwPwAAAD8AAAAAAAAAAAHSAAAAQAAAAKg3sQVAoLU/UIB4l2urrj8AAAA/GQEAAAAAAAAB0wAAAEAAAAAw4asFAAS2P1CAeJdrq64/AAAAPzgBAAAAAAAAAdQAAABAAAAAODShBYDLtj9QgHiXa6uuPwAAAD+vAQAAAAAAAAHVAAAAQAAAAEiHlgUAk7c/UIB4l2urrj8AAAA/rwEAAAAAAAAB1gAAAEAAAABY2osFgFq4P1CAeJdrq64/AAAAP78BAAAAAAAAAdcAAABAAAAAWNqLBYBauD8oxtP8CauwPwAAAD+4AgAAAAAAAAHYAAAAQAAAANAwkQXA9rc/QEzrLV4Asj8AAAA/yAIAAAAAAAAB2QAAAEAAAADQMJEFwPa3P1DSAl+yVbM/AAAAP8gCAAAAAAAAAdoAAABAAAAASIeWBQCTtz9Q0gJfslWzPwAAAD/YAgAAAAAAAAHbAAAAQAAAAMDdmwVAL7c/aFgakAartD8AAAA/5wIAAAAAAAAB3AAAAEAAAAC4iqYFwGe2P3jeMcFaALY/AAAAPxYDAAAAAAAAAd0AAABAAAAAMOGrBQAEtj943jHBWgC2PwAAAD8mAwAAAAAAAAHeAAAAQAAAADDhqwUABLY/eGRJ8q5Vtz8AAAA/JgMAAAAAAAAB3wAAAEAAAACoN7EFQKC1P3hkSfKuVbc/AAAAPzUDAAAAAAAAAeAAAABAAAAAII62BYA8tT+I6mAjA6u4PwAAAD9FAwAAAAAAAAHhAAAAQAAAAJjkuwXA2LQ/mHB4VFcAuj8AAAA/VAMAAAAAAAAB4gAAAEAAAAAYO8EFAHW0P5hweFRXALo/AAAAP38DAAAAAAAAAeMAAABAAAAAGDvBBQB1tD+w9o+Fq1W7PwAAAD9/AwAAAAAAAAHkAAAAQAAAAJCRxgVAEbQ/sPaPhatVuz8AAAA/fwMAAAAAAAAB5QAAAEAAAAAI6MsFgK2zP8B8p7b/qrw/AAAAP54DAAAAAAAAAeYAAABAAAAAgD7RBcBJsz/AfKe2/6q8PwAAAD+9AwAAAAAAAAHnAAAAQAAAAHjr2wVAgrI/0IjWGKhVvz8AAAA/vQMAAAAAAAAB6AAAAEAAAAB469sFQIKyP3QH9yR+VcA/AAAAP80DAAAAAAAAAekAAABAAAAA8EHhBYAesj90B/ckflXAPwAAAD9JBAAAAAAAAAHqAAAAQAAAAHjr2wVAgrI/dAf3JH5VwD8AAAA/xgQAAAAAAAAB6wAAAEAAAAAI6MsFgK2zP3QH9yR+VcA/AAAAP9YEAAAAAAAAAewAAABAAAAAkJHGBUARtD90B/ckflXAPwAAAD/WBAAAAAAAAAHtAAAAQAAAAJjkuwXA2LQ/dAf3JH5VwD8AAAA/5QQAAAAAAAAB7gAAAEAAAAAgjrYFgDy1P3QH9yR+VcA/AAAAP+UEAAAAAAAAAe8AAABAAAAAqDexBUCgtT90B/ckflXAPwAAAD8zBQAAAAAAAAHwAAAAQAAAADDhqwUABLY/dAf3JH5VwD8AAAA/MwUAAAAAAAAB8QAAAEAAAAC4iqYFwGe2P3QH9yR+VcA/AAAAP0MFAAAAAAAAAfIAAABAAAAAwN2bBUAvtz90B/ckflXAPwAAAD9DBQAAAAAAAAHzAAAAQAAAAEiHlgUAk7c/dAf3JH5VwD8AAAA/UwUAAAAAAAAB9AAAAEAAAADQMJEFwPa3P3QH9yR+VcA/AAAAP2IFAAAAAAAAAfUAAABAAAAA4IOGBUC+uD90B/ckflXAPwAAAD/ABQAAAAAAAAH2AAAAQAAAAGAtgQUAIrk/dAf3JH5VwD8AAAA/wAUAAAAAAAAB9wAAAEAAAABwgHYFgOm5P3QH9yR+VcA/AAAAP88FAAAAAAAAAfgAAABAAAAAgNNrBQCxuj/QiNYYqFW/PwAAAD/PBQAAAAAAAAH5AAAAQAAAABDQWwVA3Ls/wAK/51MAvj8AAAA/3wUAAAAAAAAB+gAAAEAAAACYzEsFgAe9P8ACv+dTAL4/AAAAP98FAAAAAAAAAfsAAABAAAAA8L7tASD1yz9ATOstXgCyPwAAAD8AAAAAAAAAAAH8AAAAQAAAAPC+7QEg9cs/KMbT/AmrsD8AAAA/SAEAAAAAAAAB/QAAAEAAAADwvu0BIPXLP1CAeJdrq64/AAAAP1cBAAAAAAAAAf4AAABAAAAAtBPrAQAnzD8wdEk1wwCsPwAAAD93AQAAAAAAAAH/AAAAQAAAAHho6AHgWMw/CGga0xpWqT8AAAA/dwEAAAAAAAABAAEAAEAAAAA8veUBwIrMP+Bb63Byq6Y/AAAAP/MBAAAAAAAAAQEBAABAAAAAABLjAaC8zD/gW+twcqumPwAAAD8DAgAAAAAAAAECAQAAQAAAALxm4AGA7sw/4FvrcHKrpj8AAAA/IgIAAAAAAAABAwEAAEAAAACAu90BYCDNP+Bb63Byq6Y/AAAAP0ECAAAAAAAAAQQBAABAAAAASBDbAUBSzT/gW+twcqumPwAAAD9BAgAAAAAAAAEFAQAAQAAAAEgQ2wFAUs0/CGga0xpWqT8AAAA/jwMAAAAAAAABBgEAAEAAAABIENsBQFLNPzB0STXDAKw/AAAAP74DAAAAAAAAAQcBAABAAAAASBDbAUBSzT9QgHiXa6uuPwAAAD/OAwAAAAAAAAEIAQAAQAAAAAhl2AEghM0/QEzrLV4Asj8AAAA/7QMAAAAAAAABCQEAAEAAAAAIZdgBIITNP1DSAl+yVbM/AAAAP1oEAAAAAAAAAQoBAABAAAAACGXYASCEzT9oWBqQBqu0PwAAAD9qBAAAAAAAAAELAQAAQAAAAAhl2AEghM0/eN4xwVoAtj8AAAA/eQQAAAAAAAABDAEAAEAAAAAIZdgBIITNP4jqYCMDq7g/AAAAP4kEAAAAAAAAAQ0BAABAAAAACGXYASCEzT+YcHhUVwC6PwAAAD+YBAAAAAAAAAEOAQAAQAAAAAhl2AEghM0/sPaPhatVuz8AAAA/qAQAAAAAAAABDwEAAEAAAADMudUBALbNP8B8p7b/qrw/AAAAP/UFAAAAAAAAARABAABAAAAAkA7TAeDnzT/AfKe2/6q8PwAAAD8jBgAAAAAAAAERAQAAQAAAAFRj0AHAGc4/wHyntv+qvD8AAAA/MwYAAAAAAAABEgEAAEAAAACYYcgBYK/OP8B8p7b/qrw/AAAAP0MGAAAAAAAAARMBAABAAAAA6F/AAQBFzz/AfKe2/6q8PwAAAD9DBgAAAAAAAAEUAQAAQAAAANyD2QAwH9A/wAK/51MAvj8AAAA/UgYAAAAAAAABFQEAAEAAAAD+gtUAAGrQP8ACv+dTAL4/AAAAP2IGAAAAAAAAARYBAABAAAAAwtfSAOCb0D/QiNYYqFW/PwAAAD9iBgAAAAAAAAEXAQAAQAAAAIgs0ADAzdA/0IjWGKhVvz8AAAA/cQYAAAAAAAABGAEAAEAAAABMgc0AoP/QP3QH9yR+VcA/AAAAP3EGAAAAAAAAARkBAABAAAAATIHNAKD/0D+AyoI9KADBPwAAAD8NBwAAAAAAAAEaAQAAQAAAAEyBzQCg/9A/fI0OVtKqwT8AAAA/HQcAAAAAAAABGwEAAEAAAABMgc0AoP/QP4hQmm58VcI/AAAAPzwHAAAAAAAAARwBAABAAAAA6NbOALDm0D+IUJpufFXCPwAAAD9MBwAAAAAAAAEdAQAAQAAAAIgs0ADAzdA/kBMmhyYAwz8AAAA/WwcAAAAAAAABHgEAAEAAAADC19IA4JvQP5jWsZ/QqsM/AAAAP2sHAAAAAAAAAR8BAABAAAAAwtfSAOCb0D+kmT24elXEPwAAAD9rBwAAAAAAAAEgAQAAQAAAAGIt1ADwgtA/pJk9uHpVxD8AAAA/ewcAAAAAAAABIQEAAEAAAABiLdQA8ILQP6BcydAkAMU/AAAAP3sHAAAAAAAAASIBAABAAAAA/oLVAABq0D+gXMnQJADFPwAAAD+KBwAAAAAAAAEjAQAAQAAAAJ7Y1gAQUdA/oFzJ0CQAxT8AAAA/mgcAAAAAAAABJAEAAEAAAAA8LtgAIDjQP6BcydAkAMU/AAAAP6kHAAAAAAAAASUBAABAAAAA3IPZADAf0D+gXMnQJADFPwAAAD/3BwAAAAAAAAEmAQAAQAAAADBeuAGg2s8/oFzJ0CQAxT8AAAA/9wcAAAAAAAABJwEAAEAAAADoX8ABAEXPP6BcydAkAMU/AAAAPwcIAAAAAAAAASgBAABAAAAAmGHIAWCvzj+gXMnQJADFPwAAAD8HCAAAAAAAAAEpAQAAQAAAAFRj0AHAGc4/oFzJ0CQAxT8AAAA/FwgAAAAAAAABKgEAAEAAAADMudUBALbNP6BcydAkAMU/AAAAPxcIAAAAAAAAASsBAABAAAAASBDbAUBSzT+gXMnQJADFPwAAAD8mCAAAAAAAAAEsAQAAQAAAAIC73QFgIM0/oFzJ0CQAxT8AAAA/JggAAAAAAAABLQEAAEAAAAAAEuMBoLzMP6BcydAkAMU/AAAAPzYIAAAAAAAAAS4BAABAAAAAPL3lAcCKzD+gXMnQJADFPwAAAD82CAAAAAAAAAEvAQAAQAAAAAhlSQBwpNo/YE1EjwCuij8AAAA/AAAAAAAAAAABMAEAAEAAAAAIZUkAcKTaP6A+AAxRrJI/AAAAP7sAAAAAAAAAATEBAABAAAAACGVJAHCk2j/AQ42sIVahPwAAAD/LAAAAAAAAAAEyAQAAQAAAAAhlSQBwpNo/4FvrcHKrpj8AAAA/2wAAAAAAAAABMwEAAEAAAAAIZUkAcKTaPwhoGtMaVqk/AAAAP9sAAAAAAAAAATQBAABAAAAACGVJAHCk2j9QgHiXa6uuPwAAAD/qAAAAAAAAAAE1AQAAQAAAAAhlSQBwpNo/KMbT/AmrsD8AAAA/1AEAAAAAAAABNgEAAEAAAAAIZUkAcKTaP1DSAl+yVbM/AAAAP+QBAAAAAAAAATcBAABAAAAACGVJAHCk2j9oWBqQBqu0PwAAAD/0AQAAAAAAAAE4AQAAQAAAAGwPSABgvdo/aFgakAartD8AAAA/UQIAAAAAAAABOQEAAEAAAADMuUYAUNbaP2hYGpAGq7Q/AAAAP2ECAAAAAAAAAToBAABAAAAAMGRFAEDv2j9oWBqQBqu0PwAAAD9wAgAAAAAAAAE7AQAAQAAAALQNQAAAU9s/aFgakAartD8AAAA/gAIAAAAAAAABPAEAAEAAAAAYuD4A8GvbP2hYGpAGq7Q/AAAAP4ACAAAAAAAAAT0BAABAAAAAeGI9AOCE2z9oWBqQBqu0PwAAAD+QAgAAAAAAAAE+AQAAQAAAADy3OgDAtts/aFgakAartD8AAAA/kAIAAAAAAAABPwEAAEAAAAA8tzoAwLbbP2BNRI8Aroo/AAAAPwAAAAAAAAAAAUABAABAAAAA2Aw8ANCd2z+gPgAMUaySPwAAAD9OAAAAAAAAAAFBAQAAQAAAANgMPADQnds/8FZe0KEBmD8AAAA/XQAAAAAAAAABQgEAAEAAAADYDDwA0J3bP0BvvJTyVp0/AAAAP20AAAAAAAAAAUMBAABAAAAA2Aw8ANCd2z/oT7wOygCkPwAAAD99AAAAAAAAAAFEAQAAQAAAANgMPADQnds/4FvrcHKrpj8AAAA/fQAAAAAAAAABRQEAAEAAAADYDDwA0J3bPwhoGtMaVqk/AAAAP5wAAAAAAAAAAUYBAABAAAAA2Aw8ANCd2z8wdEk1wwCsPwAAAD+cAAAAAAAAAAFHAQAAQAAAANgMPADQnds/UIB4l2urrj8AAAA/qwAAAAAAAAABSAEAAEAAAADYDDwA0J3bPyjG0/wJq7A/AAAAP7sAAAAAAAAAAUkBAABAAAAA2Aw8ANCd2z9ATOstXgCyPwAAAD/FAAAAAAAAAAFKAQAAQAAAANgMPADQnds/UNICX7JVsz8AAAA/1QAAAAAAAAABSwEAAEAAAADYDDwA0J3bP3jeMcFaALY/AAAAP+QAAAAAAAAAAUwBAABAAAAA2Aw8ANCd2z94ZEnyrlW3PwAAAD/0AAAAAAAAAAFNAQAAQAAAANgMPADQnds/iOpgIwOruD8AAAA/AwEAAAAAAAABTgEAAEAAAADYDDwA0J3bP5hweFRXALo/AAAAPxMBAAAAAAAAAU8BAABAAAAA2Aw8ANCd2z/AfKe2/6q8PwAAAD8TAQAAAAAAAAFQAQAAQAAAADy3OgDAtts/wAK/51MAvj8AAAA/IwEAAAAAAAABUQEAAEAAAAA8tzoAwLbbP9CI1hioVb8/AAAAP0IBAAAAAAAAAVIBAABAAAAAPLc6AMC22z90B/ckflXAPwAAAD+/AQAAAAAAAAFTAQAAQAAAADy3OgDAtts/gMqCPSgAwT8AAAA/vwEAAAAAAAABVAEAAEAAAAA8tzoAwLbbP3yNDlbSqsE/AAAAP84BAAAAAAAAAVUBAABAAAAAPLc6AMC22z+IUJpufFXCPwAAAD/tAQAAAAAAAAFWAQAAQAAAAECi2P+n3+I/oByIBl8DgD8AAAA/AAAAAAAAAAABVwEAAEAAAADSodb/DwXjP6AciAZfA4A/AAAAP8sAAAAAAAAAAVgBAABAAAAANEzV//8d4z+gHIgGXwOAPwAAAD/aAAAAAAAAAAFZAQAAQAAAAPig0v/fT+M/oByIBl8DgD8AAAA/2gAAAAAAAAABWgEAAEAAAABaS9H/z2jjP6AciAZfA4A/AAAAP+oAAAAAAAAAAVsBAABAAAAAiqDQ/0d14z+gHIgGXwOAPwAAAD/qAAAAAAAAAAFcAQAAQAAAAOxKz/83juM/YE1EjwCuij8AAAA/+QAAAAAAAAABXQEAAEAAAABAotj/p9/iP0BvvJTyVp0/AAAAPwAAAAAAAAAAAV4BAABAAAAAQKLY/6ff4j/oT7wOygCkPwAAAD+cAAAAAAAAAAFfAQAAQAAAAECi2P+n3+I/4FvrcHKrpj8AAAA/nAAAAAAAAAABYAEAAEAAAABAotj/p9/iPzB0STXDAKw/AAAAP6wAAAAAAAAAAWEBAABAAAAAcvfX/x/s4j8wdEk1wwCsPwAAAD+8AAAAAAAAAAFiAQAAQAAAAHL31/8f7OI/UIB4l2urrj8AAAA/ywAAAAAAAAABYwEAAEAAAABy99f/H+ziPyjG0/wJq7A/AAAAPxkBAAAAAAAAAWQBAABAAAAAcvfX/x/s4j9Q0gJfslWzPwAAAD8ZAQAAAAAAAAFlAQAAQAAAAHL31/8f7OI/eN4xwVoAtj8AAAA/KQEAAAAAAAABZgEAAEAAAABy99f/H+ziP3hkSfKuVbc/AAAAPzgBAAAAAAAAAWcBAABAAAAAokzX/5f44j+I6mAjA6u4PwAAAD8iAgAAAAAAAAFoAQAAQAAAAAT31f+HEeM/iOpgIwOruD8AAAA/jwIAAAAAAAABaQEAAEAAAAAE99X/hxHjP3hkSfKuVbc/AAAAP48CAAAAAAAAAWoBAABAAAAANEzV//8d4z94ZEnyrlW3PwAAAD+fAgAAAAAAAAFrAQAAQAAAAJb20//vNuM/eGRJ8q5Vtz8AAAA/nwIAAAAAAAABbAEAAEAAAAD4oNL/30/jP3hkSfKuVbc/AAAAP84CAAAAAAAAAW0BAABAAAAAKPbR/1dc4z+YcHhUVwC6PwAAAD9YBAAAAAAAAAFuAQAAQAAAACj20f9XXOM/sPaPhatVuz8AAAA/1QQAAAAAAAABbwEAAEAAAAAo9tH/V1zjP8ACv+dTAL4/AAAAPwQFAAAAAAAAAXABAABAAAAAKPbR/1dc4z/QiNYYqFW/PwAAAD8EBQAAAAAAAAFxAQAAQAAAAFpL0f/PaOM/gMqCPSgAwT8AAAA/LgUAAAAAAAABcgEAAEAAAABaS9H/z2jjP3yNDlbSqsE/AAAAPz4FAAAAAAAAAXMBAABAAAAAWkvR/89o4z+IUJpufFXCPwAAAD+7BQAAAAAAAAF0AQAAQAAAAFpL0f/PaOM/kBMmhyYAwz8AAAA/uwUAAAAAAAABdQEAAEAAAABaS9H/z2jjP5jWsZ/QqsM/AAAAP8oFAAAAAAAAAXYBAABAAAAA+KDS/99P4z+kmT24elXEPwAAAD8xBwAAAAAAAAF3AQAAQAAAAKJM1/+X+OI/pJk9uHpVxD8AAAA/QQcAAAAAAAABeAEAAEAAAADg99n/t8biP6SZPbh6VcQ/AAAAP0EHAAAAAAAAAXkBAABAAAAA6k3d/1+I4j+kmT24elXEPwAAAD9QBwAAAAAAAAF6AQAAQAAAAIqj3v9vb+I/pJk9uHpVxD8AAAA/UAcAAAAAAAABewEAAEAAAAAm+d//f1biP6SZPbh6VcQ/AAAAP2AHAAAAAAAACw==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THENA.MIXSHAPE" val="|streamable=true|audioOnly=true|recordStart=278847|recordEnd=361037|recordLength=361136|start=278847|end=361037|audioFormat={00001610-0000-0010-8000-00AA00389B71}|audioRate=44100|muted=false|volume=0.8|fadeIn=0|fadeOut=0|videoFormat={34363248-0000-0010-8000-00AA00389B71}|videoRate=15|videoWidth=256|videoHeight=256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</TotalTime>
  <Words>211</Words>
  <Application>Microsoft Office PowerPoint</Application>
  <PresentationFormat>Widescreen</PresentationFormat>
  <Paragraphs>29</Paragraphs>
  <Slides>4</Slides>
  <Notes>0</Notes>
  <HiddenSlides>0</HiddenSlides>
  <MMClips>4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Algerian</vt:lpstr>
      <vt:lpstr>Arial</vt:lpstr>
      <vt:lpstr>Calibri</vt:lpstr>
      <vt:lpstr>Calibri Light</vt:lpstr>
      <vt:lpstr>Comic Sans MS</vt:lpstr>
      <vt:lpstr>Curlz MT</vt:lpstr>
      <vt:lpstr>Times New Roman</vt:lpstr>
      <vt:lpstr>Office Theme</vt:lpstr>
      <vt:lpstr>The All-American Slurp</vt:lpstr>
      <vt:lpstr>PowerPoint Presentation</vt:lpstr>
      <vt:lpstr>PowerPoint Presentation</vt:lpstr>
      <vt:lpstr>PowerPoint Presentation</vt:lpstr>
    </vt:vector>
  </TitlesOfParts>
  <Company>Virginia Beach City Public Schools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All-American Slurp</dc:title>
  <dc:creator>Susan Metsker</dc:creator>
  <cp:lastModifiedBy>Susan Metsker</cp:lastModifiedBy>
  <cp:revision>7</cp:revision>
  <dcterms:created xsi:type="dcterms:W3CDTF">2015-12-08T18:44:32Z</dcterms:created>
  <dcterms:modified xsi:type="dcterms:W3CDTF">2015-12-10T21:12:41Z</dcterms:modified>
</cp:coreProperties>
</file>